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92" r:id="rId1"/>
  </p:sldMasterIdLst>
  <p:notesMasterIdLst>
    <p:notesMasterId r:id="rId23"/>
  </p:notesMasterIdLst>
  <p:handoutMasterIdLst>
    <p:handoutMasterId r:id="rId24"/>
  </p:handoutMasterIdLst>
  <p:sldIdLst>
    <p:sldId id="256" r:id="rId2"/>
    <p:sldId id="408" r:id="rId3"/>
    <p:sldId id="268" r:id="rId4"/>
    <p:sldId id="271" r:id="rId5"/>
    <p:sldId id="391" r:id="rId6"/>
    <p:sldId id="278" r:id="rId7"/>
    <p:sldId id="329" r:id="rId8"/>
    <p:sldId id="407" r:id="rId9"/>
    <p:sldId id="398" r:id="rId10"/>
    <p:sldId id="331" r:id="rId11"/>
    <p:sldId id="400" r:id="rId12"/>
    <p:sldId id="409" r:id="rId13"/>
    <p:sldId id="410" r:id="rId14"/>
    <p:sldId id="269" r:id="rId15"/>
    <p:sldId id="411" r:id="rId16"/>
    <p:sldId id="403" r:id="rId17"/>
    <p:sldId id="370" r:id="rId18"/>
    <p:sldId id="366" r:id="rId19"/>
    <p:sldId id="397" r:id="rId20"/>
    <p:sldId id="402" r:id="rId21"/>
    <p:sldId id="404"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B344D84-9AFB-497E-A393-DC336BA19D2E}" styleName="中間 3 - アクセント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D7AC3CCA-C797-4891-BE02-D94E43425B78}" styleName="中間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85"/>
    <p:restoredTop sz="94694"/>
  </p:normalViewPr>
  <p:slideViewPr>
    <p:cSldViewPr>
      <p:cViewPr varScale="1">
        <p:scale>
          <a:sx n="121" d="100"/>
          <a:sy n="121" d="100"/>
        </p:scale>
        <p:origin x="1672"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22269;&#38555;&#38306;&#20418;&#23398;&#37096;&#38263;&#23460;\Desktop\&#23546;&#23614;&#20808;&#29983;&#30740;&#31350;&#23460;\&#22259;&#65297;&#12464;&#12521;&#12501;_uSed&#12395;&#32013;&#12417;&#12425;&#12428;&#12383;&#26085;&#26412;&#35486;&#35328;&#12356;&#38291;&#36949;&#12356;&#12398;&#12524;&#12505;&#12523;&#12392;&#12479;&#12452;&#12503;&#12398;&#20998;&#24067;&#12288;1025.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243872662882222E-2"/>
          <c:y val="0.19462329702600256"/>
          <c:w val="0.93338752598945518"/>
          <c:h val="0.74456942812569105"/>
        </c:manualLayout>
      </c:layout>
      <c:barChart>
        <c:barDir val="col"/>
        <c:grouping val="clustered"/>
        <c:varyColors val="0"/>
        <c:ser>
          <c:idx val="0"/>
          <c:order val="0"/>
          <c:tx>
            <c:strRef>
              <c:f>Sheet1!$B$1</c:f>
              <c:strCache>
                <c:ptCount val="1"/>
                <c:pt idx="0">
                  <c:v>音韻</c:v>
                </c:pt>
              </c:strCache>
            </c:strRef>
          </c:tx>
          <c:spPr>
            <a:pattFill prst="pct80">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Sheet1!$B$2:$B$8</c:f>
              <c:numCache>
                <c:formatCode>General</c:formatCode>
                <c:ptCount val="7"/>
                <c:pt idx="0">
                  <c:v>1292</c:v>
                </c:pt>
                <c:pt idx="1">
                  <c:v>132</c:v>
                </c:pt>
                <c:pt idx="2">
                  <c:v>35</c:v>
                </c:pt>
                <c:pt idx="3">
                  <c:v>30</c:v>
                </c:pt>
                <c:pt idx="4">
                  <c:v>2</c:v>
                </c:pt>
                <c:pt idx="5">
                  <c:v>0</c:v>
                </c:pt>
                <c:pt idx="6">
                  <c:v>14</c:v>
                </c:pt>
              </c:numCache>
            </c:numRef>
          </c:val>
          <c:extLst>
            <c:ext xmlns:c16="http://schemas.microsoft.com/office/drawing/2014/chart" uri="{C3380CC4-5D6E-409C-BE32-E72D297353CC}">
              <c16:uniqueId val="{00000000-32EB-A545-8304-2369EC7B9059}"/>
            </c:ext>
          </c:extLst>
        </c:ser>
        <c:ser>
          <c:idx val="1"/>
          <c:order val="1"/>
          <c:tx>
            <c:strRef>
              <c:f>Sheet1!$C$1</c:f>
              <c:strCache>
                <c:ptCount val="1"/>
                <c:pt idx="0">
                  <c:v>形態</c:v>
                </c:pt>
              </c:strCache>
            </c:strRef>
          </c:tx>
          <c:spPr>
            <a:pattFill prst="pct20">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Sheet1!$C$2:$C$8</c:f>
              <c:numCache>
                <c:formatCode>General</c:formatCode>
                <c:ptCount val="7"/>
                <c:pt idx="0">
                  <c:v>105</c:v>
                </c:pt>
                <c:pt idx="1">
                  <c:v>11</c:v>
                </c:pt>
                <c:pt idx="2">
                  <c:v>8</c:v>
                </c:pt>
                <c:pt idx="3">
                  <c:v>37</c:v>
                </c:pt>
                <c:pt idx="4">
                  <c:v>2</c:v>
                </c:pt>
                <c:pt idx="5">
                  <c:v>0</c:v>
                </c:pt>
                <c:pt idx="6">
                  <c:v>0</c:v>
                </c:pt>
              </c:numCache>
            </c:numRef>
          </c:val>
          <c:extLst>
            <c:ext xmlns:c16="http://schemas.microsoft.com/office/drawing/2014/chart" uri="{C3380CC4-5D6E-409C-BE32-E72D297353CC}">
              <c16:uniqueId val="{00000001-32EB-A545-8304-2369EC7B9059}"/>
            </c:ext>
          </c:extLst>
        </c:ser>
        <c:ser>
          <c:idx val="2"/>
          <c:order val="2"/>
          <c:tx>
            <c:strRef>
              <c:f>Sheet1!$D$1</c:f>
              <c:strCache>
                <c:ptCount val="1"/>
                <c:pt idx="0">
                  <c:v>機能</c:v>
                </c:pt>
              </c:strCache>
            </c:strRef>
          </c:tx>
          <c:spPr>
            <a:pattFill prst="ltUpDiag">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Sheet1!$D$2:$D$8</c:f>
              <c:numCache>
                <c:formatCode>General</c:formatCode>
                <c:ptCount val="7"/>
                <c:pt idx="0">
                  <c:v>128</c:v>
                </c:pt>
                <c:pt idx="1">
                  <c:v>4</c:v>
                </c:pt>
                <c:pt idx="2">
                  <c:v>17</c:v>
                </c:pt>
                <c:pt idx="3">
                  <c:v>37</c:v>
                </c:pt>
                <c:pt idx="4">
                  <c:v>2</c:v>
                </c:pt>
                <c:pt idx="5">
                  <c:v>2</c:v>
                </c:pt>
                <c:pt idx="6">
                  <c:v>0</c:v>
                </c:pt>
              </c:numCache>
            </c:numRef>
          </c:val>
          <c:extLst>
            <c:ext xmlns:c16="http://schemas.microsoft.com/office/drawing/2014/chart" uri="{C3380CC4-5D6E-409C-BE32-E72D297353CC}">
              <c16:uniqueId val="{00000002-32EB-A545-8304-2369EC7B9059}"/>
            </c:ext>
          </c:extLst>
        </c:ser>
        <c:ser>
          <c:idx val="3"/>
          <c:order val="3"/>
          <c:tx>
            <c:strRef>
              <c:f>Sheet1!$E$1</c:f>
              <c:strCache>
                <c:ptCount val="1"/>
                <c:pt idx="0">
                  <c:v>語幹</c:v>
                </c:pt>
              </c:strCache>
            </c:strRef>
          </c:tx>
          <c:spPr>
            <a:pattFill prst="wdDnDiag">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Sheet1!$E$2:$E$8</c:f>
              <c:numCache>
                <c:formatCode>General</c:formatCode>
                <c:ptCount val="7"/>
                <c:pt idx="0">
                  <c:v>25</c:v>
                </c:pt>
                <c:pt idx="1">
                  <c:v>7</c:v>
                </c:pt>
                <c:pt idx="2">
                  <c:v>0</c:v>
                </c:pt>
                <c:pt idx="3">
                  <c:v>0</c:v>
                </c:pt>
                <c:pt idx="4">
                  <c:v>0</c:v>
                </c:pt>
                <c:pt idx="5">
                  <c:v>0</c:v>
                </c:pt>
                <c:pt idx="6">
                  <c:v>0</c:v>
                </c:pt>
              </c:numCache>
            </c:numRef>
          </c:val>
          <c:extLst>
            <c:ext xmlns:c16="http://schemas.microsoft.com/office/drawing/2014/chart" uri="{C3380CC4-5D6E-409C-BE32-E72D297353CC}">
              <c16:uniqueId val="{00000003-32EB-A545-8304-2369EC7B9059}"/>
            </c:ext>
          </c:extLst>
        </c:ser>
        <c:ser>
          <c:idx val="4"/>
          <c:order val="4"/>
          <c:tx>
            <c:strRef>
              <c:f>Sheet1!$F$1</c:f>
              <c:strCache>
                <c:ptCount val="1"/>
                <c:pt idx="0">
                  <c:v>語彙</c:v>
                </c:pt>
              </c:strCache>
            </c:strRef>
          </c:tx>
          <c:spPr>
            <a:pattFill prst="narHorz">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Sheet1!$F$2:$F$8</c:f>
              <c:numCache>
                <c:formatCode>General</c:formatCode>
                <c:ptCount val="7"/>
                <c:pt idx="0">
                  <c:v>752</c:v>
                </c:pt>
                <c:pt idx="1">
                  <c:v>38</c:v>
                </c:pt>
                <c:pt idx="2">
                  <c:v>0</c:v>
                </c:pt>
                <c:pt idx="3">
                  <c:v>13</c:v>
                </c:pt>
                <c:pt idx="4">
                  <c:v>3</c:v>
                </c:pt>
                <c:pt idx="5">
                  <c:v>73</c:v>
                </c:pt>
                <c:pt idx="6">
                  <c:v>3</c:v>
                </c:pt>
              </c:numCache>
            </c:numRef>
          </c:val>
          <c:extLst>
            <c:ext xmlns:c16="http://schemas.microsoft.com/office/drawing/2014/chart" uri="{C3380CC4-5D6E-409C-BE32-E72D297353CC}">
              <c16:uniqueId val="{00000004-32EB-A545-8304-2369EC7B9059}"/>
            </c:ext>
          </c:extLst>
        </c:ser>
        <c:ser>
          <c:idx val="5"/>
          <c:order val="5"/>
          <c:tx>
            <c:strRef>
              <c:f>Sheet1!$G$1</c:f>
              <c:strCache>
                <c:ptCount val="1"/>
                <c:pt idx="0">
                  <c:v>助詞</c:v>
                </c:pt>
              </c:strCache>
            </c:strRef>
          </c:tx>
          <c:spPr>
            <a:pattFill prst="horzBrick">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Sheet1!$G$2:$G$8</c:f>
              <c:numCache>
                <c:formatCode>General</c:formatCode>
                <c:ptCount val="7"/>
                <c:pt idx="0">
                  <c:v>331</c:v>
                </c:pt>
                <c:pt idx="1">
                  <c:v>6</c:v>
                </c:pt>
                <c:pt idx="2">
                  <c:v>27</c:v>
                </c:pt>
                <c:pt idx="3">
                  <c:v>15</c:v>
                </c:pt>
                <c:pt idx="4">
                  <c:v>3</c:v>
                </c:pt>
                <c:pt idx="5">
                  <c:v>0</c:v>
                </c:pt>
                <c:pt idx="6">
                  <c:v>0</c:v>
                </c:pt>
              </c:numCache>
            </c:numRef>
          </c:val>
          <c:extLst>
            <c:ext xmlns:c16="http://schemas.microsoft.com/office/drawing/2014/chart" uri="{C3380CC4-5D6E-409C-BE32-E72D297353CC}">
              <c16:uniqueId val="{00000005-32EB-A545-8304-2369EC7B9059}"/>
            </c:ext>
          </c:extLst>
        </c:ser>
        <c:ser>
          <c:idx val="6"/>
          <c:order val="6"/>
          <c:tx>
            <c:strRef>
              <c:f>Sheet1!$H$1</c:f>
              <c:strCache>
                <c:ptCount val="1"/>
                <c:pt idx="0">
                  <c:v>句</c:v>
                </c:pt>
              </c:strCache>
            </c:strRef>
          </c:tx>
          <c:spPr>
            <a:pattFill prst="narVert">
              <a:fgClr>
                <a:schemeClr val="tx1"/>
              </a:fgClr>
              <a:bgClr>
                <a:schemeClr val="bg1"/>
              </a:bgClr>
            </a:pattFill>
            <a:ln>
              <a:solidFill>
                <a:schemeClr val="tx1"/>
              </a:solidFill>
            </a:ln>
            <a:effectLst/>
          </c:spPr>
          <c:invertIfNegative val="0"/>
          <c:cat>
            <c:strRef>
              <c:f>Sheet1!$A$2:$A$8</c:f>
              <c:strCache>
                <c:ptCount val="7"/>
                <c:pt idx="0">
                  <c:v>代用</c:v>
                </c:pt>
                <c:pt idx="1">
                  <c:v>交換</c:v>
                </c:pt>
                <c:pt idx="2">
                  <c:v>付加</c:v>
                </c:pt>
                <c:pt idx="3">
                  <c:v>欠落</c:v>
                </c:pt>
                <c:pt idx="4">
                  <c:v>移動</c:v>
                </c:pt>
                <c:pt idx="5">
                  <c:v>混成</c:v>
                </c:pt>
                <c:pt idx="6">
                  <c:v>攪拌</c:v>
                </c:pt>
              </c:strCache>
            </c:strRef>
          </c:cat>
          <c:val>
            <c:numRef>
              <c:f>Sheet1!$H$2:$H$8</c:f>
              <c:numCache>
                <c:formatCode>General</c:formatCode>
                <c:ptCount val="7"/>
                <c:pt idx="0">
                  <c:v>17</c:v>
                </c:pt>
                <c:pt idx="1">
                  <c:v>1</c:v>
                </c:pt>
                <c:pt idx="2">
                  <c:v>0</c:v>
                </c:pt>
                <c:pt idx="3">
                  <c:v>25</c:v>
                </c:pt>
                <c:pt idx="4">
                  <c:v>1</c:v>
                </c:pt>
                <c:pt idx="5">
                  <c:v>22</c:v>
                </c:pt>
                <c:pt idx="6">
                  <c:v>1</c:v>
                </c:pt>
              </c:numCache>
            </c:numRef>
          </c:val>
          <c:extLst>
            <c:ext xmlns:c16="http://schemas.microsoft.com/office/drawing/2014/chart" uri="{C3380CC4-5D6E-409C-BE32-E72D297353CC}">
              <c16:uniqueId val="{00000006-32EB-A545-8304-2369EC7B9059}"/>
            </c:ext>
          </c:extLst>
        </c:ser>
        <c:dLbls>
          <c:showLegendKey val="0"/>
          <c:showVal val="0"/>
          <c:showCatName val="0"/>
          <c:showSerName val="0"/>
          <c:showPercent val="0"/>
          <c:showBubbleSize val="0"/>
        </c:dLbls>
        <c:gapWidth val="219"/>
        <c:axId val="547171648"/>
        <c:axId val="547170336"/>
      </c:barChart>
      <c:catAx>
        <c:axId val="5471716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ja-JP" sz="900" b="0" i="0" u="none" strike="noStrike" kern="1200" baseline="0">
                <a:solidFill>
                  <a:schemeClr val="tx1">
                    <a:lumMod val="65000"/>
                    <a:lumOff val="35000"/>
                  </a:schemeClr>
                </a:solidFill>
                <a:latin typeface="Times New Roman" panose="02020603050405020304" pitchFamily="18" charset="0"/>
                <a:ea typeface="ＭＳ 明朝" panose="02020609040205080304" pitchFamily="17" charset="-128"/>
                <a:cs typeface="+mn-cs"/>
              </a:defRPr>
            </a:pPr>
            <a:endParaRPr lang="en-JP"/>
          </a:p>
        </c:txPr>
        <c:crossAx val="547170336"/>
        <c:crosses val="autoZero"/>
        <c:auto val="1"/>
        <c:lblAlgn val="ctr"/>
        <c:lblOffset val="100"/>
        <c:noMultiLvlLbl val="0"/>
      </c:catAx>
      <c:valAx>
        <c:axId val="5471703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ja-JP" sz="900" b="0" i="0" u="none" strike="noStrike" kern="1200" baseline="0">
                <a:solidFill>
                  <a:schemeClr val="tx1">
                    <a:lumMod val="65000"/>
                    <a:lumOff val="35000"/>
                  </a:schemeClr>
                </a:solidFill>
                <a:latin typeface="Times New Roman" panose="02020603050405020304" pitchFamily="18" charset="0"/>
                <a:ea typeface="ＭＳ 明朝" panose="02020609040205080304" pitchFamily="17" charset="-128"/>
                <a:cs typeface="+mn-cs"/>
              </a:defRPr>
            </a:pPr>
            <a:endParaRPr lang="en-JP"/>
          </a:p>
        </c:txPr>
        <c:crossAx val="547171648"/>
        <c:crosses val="autoZero"/>
        <c:crossBetween val="between"/>
      </c:valAx>
      <c:spPr>
        <a:noFill/>
        <a:ln>
          <a:noFill/>
        </a:ln>
        <a:effectLst/>
      </c:spPr>
    </c:plotArea>
    <c:legend>
      <c:legendPos val="b"/>
      <c:layout>
        <c:manualLayout>
          <c:xMode val="edge"/>
          <c:yMode val="edge"/>
          <c:x val="0.19386073915901753"/>
          <c:y val="0.32721333206841835"/>
          <c:w val="0.69113295866265301"/>
          <c:h val="5.7037662335350167E-2"/>
        </c:manualLayout>
      </c:layout>
      <c:overlay val="0"/>
      <c:spPr>
        <a:solidFill>
          <a:schemeClr val="bg1"/>
        </a:solidFill>
        <a:ln>
          <a:noFill/>
        </a:ln>
        <a:effectLst/>
      </c:spPr>
      <c:txPr>
        <a:bodyPr rot="0" spcFirstLastPara="1" vertOverflow="ellipsis" vert="horz" wrap="square" anchor="ctr" anchorCtr="1"/>
        <a:lstStyle/>
        <a:p>
          <a:pPr>
            <a:defRPr lang="ja-JP" sz="900" b="0" i="0" u="none" strike="noStrike" kern="1200" baseline="0">
              <a:solidFill>
                <a:schemeClr val="tx1">
                  <a:lumMod val="65000"/>
                  <a:lumOff val="35000"/>
                </a:schemeClr>
              </a:solidFill>
              <a:latin typeface="Times New Roman" panose="02020603050405020304" pitchFamily="18" charset="0"/>
              <a:ea typeface="ＭＳ 明朝" panose="02020609040205080304" pitchFamily="17" charset="-128"/>
              <a:cs typeface="+mn-cs"/>
            </a:defRPr>
          </a:pPr>
          <a:endParaRPr lang="en-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aseline="0">
          <a:latin typeface="Times New Roman" panose="02020603050405020304" pitchFamily="18" charset="0"/>
          <a:ea typeface="ＭＳ 明朝" panose="02020609040205080304" pitchFamily="17" charset="-128"/>
        </a:defRPr>
      </a:pPr>
      <a:endParaRPr lang="en-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BFF8FF2F-55DF-6253-E863-00AE191856AC}"/>
              </a:ext>
            </a:extLst>
          </p:cNvPr>
          <p:cNvSpPr>
            <a:spLocks noGrp="1" noChangeArrowheads="1"/>
          </p:cNvSpPr>
          <p:nvPr>
            <p:ph type="hdr" sz="quarter"/>
          </p:nvPr>
        </p:nvSpPr>
        <p:spPr bwMode="auto">
          <a:xfrm>
            <a:off x="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defRPr kumimoji="0" sz="1000">
                <a:latin typeface="Times" charset="0"/>
                <a:ea typeface="Osaka" charset="0"/>
                <a:cs typeface="Osaka" charset="0"/>
              </a:defRPr>
            </a:lvl1pPr>
          </a:lstStyle>
          <a:p>
            <a:pPr>
              <a:defRPr/>
            </a:pPr>
            <a:r>
              <a:rPr lang="ja-JP" altLang="en-US"/>
              <a:t>寺尾康</a:t>
            </a:r>
          </a:p>
        </p:txBody>
      </p:sp>
      <p:sp>
        <p:nvSpPr>
          <p:cNvPr id="14339" name="Rectangle 3">
            <a:extLst>
              <a:ext uri="{FF2B5EF4-FFF2-40B4-BE49-F238E27FC236}">
                <a16:creationId xmlns:a16="http://schemas.microsoft.com/office/drawing/2014/main" id="{C9EC88D7-B6BB-F7FD-0462-BD6706F98753}"/>
              </a:ext>
            </a:extLst>
          </p:cNvPr>
          <p:cNvSpPr>
            <a:spLocks noGrp="1" noChangeArrowheads="1"/>
          </p:cNvSpPr>
          <p:nvPr>
            <p:ph type="dt" sz="quarter" idx="1"/>
          </p:nvPr>
        </p:nvSpPr>
        <p:spPr bwMode="auto">
          <a:xfrm>
            <a:off x="3886200" y="0"/>
            <a:ext cx="2971800" cy="457200"/>
          </a:xfrm>
          <a:prstGeom prst="rect">
            <a:avLst/>
          </a:prstGeom>
          <a:noFill/>
          <a:ln>
            <a:noFill/>
          </a:ln>
        </p:spPr>
        <p:txBody>
          <a:bodyPr vert="horz" wrap="square" lIns="91440" tIns="45720" rIns="91440" bIns="45720" numCol="1" anchor="t" anchorCtr="0" compatLnSpc="1">
            <a:prstTxWarp prst="textNoShape">
              <a:avLst/>
            </a:prstTxWarp>
          </a:bodyPr>
          <a:lstStyle>
            <a:lvl1pPr algn="r">
              <a:defRPr kumimoji="0" sz="1000" smtClean="0"/>
            </a:lvl1pPr>
          </a:lstStyle>
          <a:p>
            <a:pPr>
              <a:defRPr/>
            </a:pPr>
            <a:fld id="{7E29C1C1-01C4-5B4E-AE55-517E17231E23}" type="datetime1">
              <a:rPr lang="ja-JP" altLang="en-US"/>
              <a:pPr>
                <a:defRPr/>
              </a:pPr>
              <a:t>2023/12/11</a:t>
            </a:fld>
            <a:endParaRPr lang="en-US" altLang="ja-JP"/>
          </a:p>
        </p:txBody>
      </p:sp>
      <p:sp>
        <p:nvSpPr>
          <p:cNvPr id="14340" name="Rectangle 4">
            <a:extLst>
              <a:ext uri="{FF2B5EF4-FFF2-40B4-BE49-F238E27FC236}">
                <a16:creationId xmlns:a16="http://schemas.microsoft.com/office/drawing/2014/main" id="{C8411F59-0FE1-93C8-3551-D0B4553A6FC2}"/>
              </a:ext>
            </a:extLst>
          </p:cNvPr>
          <p:cNvSpPr>
            <a:spLocks noGrp="1" noChangeArrowheads="1"/>
          </p:cNvSpPr>
          <p:nvPr>
            <p:ph type="ftr" sz="quarter" idx="2"/>
          </p:nvPr>
        </p:nvSpPr>
        <p:spPr bwMode="auto">
          <a:xfrm>
            <a:off x="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defRPr kumimoji="0" sz="1000">
                <a:latin typeface="Times" charset="0"/>
                <a:ea typeface="Osaka" charset="0"/>
                <a:cs typeface="Osaka" charset="0"/>
              </a:defRPr>
            </a:lvl1pPr>
          </a:lstStyle>
          <a:p>
            <a:pPr>
              <a:defRPr/>
            </a:pPr>
            <a:r>
              <a:rPr lang="ja-JP" altLang="en-US"/>
              <a:t>ことばの失敗学　−言い誤り研究の広がり−</a:t>
            </a:r>
          </a:p>
        </p:txBody>
      </p:sp>
      <p:sp>
        <p:nvSpPr>
          <p:cNvPr id="14341" name="Rectangle 5">
            <a:extLst>
              <a:ext uri="{FF2B5EF4-FFF2-40B4-BE49-F238E27FC236}">
                <a16:creationId xmlns:a16="http://schemas.microsoft.com/office/drawing/2014/main" id="{CD1E9C23-2B26-7F1C-B332-FE22C67480F2}"/>
              </a:ext>
            </a:extLst>
          </p:cNvPr>
          <p:cNvSpPr>
            <a:spLocks noGrp="1" noChangeArrowheads="1"/>
          </p:cNvSpPr>
          <p:nvPr>
            <p:ph type="sldNum" sz="quarter" idx="3"/>
          </p:nvPr>
        </p:nvSpPr>
        <p:spPr bwMode="auto">
          <a:xfrm>
            <a:off x="3886200" y="8686800"/>
            <a:ext cx="2971800" cy="457200"/>
          </a:xfrm>
          <a:prstGeom prst="rect">
            <a:avLst/>
          </a:prstGeom>
          <a:noFill/>
          <a:ln>
            <a:noFill/>
          </a:ln>
        </p:spPr>
        <p:txBody>
          <a:bodyPr vert="horz" wrap="square" lIns="91440" tIns="45720" rIns="91440" bIns="45720" numCol="1" anchor="b" anchorCtr="0" compatLnSpc="1">
            <a:prstTxWarp prst="textNoShape">
              <a:avLst/>
            </a:prstTxWarp>
          </a:bodyPr>
          <a:lstStyle>
            <a:lvl1pPr algn="r">
              <a:defRPr kumimoji="0" sz="1000" smtClean="0"/>
            </a:lvl1pPr>
          </a:lstStyle>
          <a:p>
            <a:pPr>
              <a:defRPr/>
            </a:pPr>
            <a:fld id="{F953A725-C55E-2743-9EB3-F7532C6BC2D8}" type="slidenum">
              <a:rPr lang="en-US" altLang="ja-JP"/>
              <a:pPr>
                <a:defRPr/>
              </a:pPr>
              <a:t>‹#›</a:t>
            </a:fld>
            <a:endParaRPr lang="en-US" altLang="ja-JP"/>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5410" name="Rectangle 2">
            <a:extLst>
              <a:ext uri="{FF2B5EF4-FFF2-40B4-BE49-F238E27FC236}">
                <a16:creationId xmlns:a16="http://schemas.microsoft.com/office/drawing/2014/main" id="{16696E88-C93E-C455-A09F-0B69AED8A17D}"/>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defRPr sz="1200">
                <a:latin typeface="Times" charset="0"/>
                <a:ea typeface="Osaka" charset="0"/>
                <a:cs typeface="Osaka" charset="0"/>
              </a:defRPr>
            </a:lvl1pPr>
          </a:lstStyle>
          <a:p>
            <a:pPr>
              <a:defRPr/>
            </a:pPr>
            <a:endParaRPr lang="en-US" altLang="ja-JP"/>
          </a:p>
        </p:txBody>
      </p:sp>
      <p:sp>
        <p:nvSpPr>
          <p:cNvPr id="145411" name="Rectangle 3">
            <a:extLst>
              <a:ext uri="{FF2B5EF4-FFF2-40B4-BE49-F238E27FC236}">
                <a16:creationId xmlns:a16="http://schemas.microsoft.com/office/drawing/2014/main" id="{5722E2C9-AE40-782C-1D2C-A158FF846572}"/>
              </a:ext>
            </a:extLst>
          </p:cNvPr>
          <p:cNvSpPr>
            <a:spLocks noGrp="1" noChangeArrowheads="1"/>
          </p:cNvSpPr>
          <p:nvPr>
            <p:ph type="dt" idx="1"/>
          </p:nvPr>
        </p:nvSpPr>
        <p:spPr bwMode="auto">
          <a:xfrm>
            <a:off x="388620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smtClean="0"/>
            </a:lvl1pPr>
          </a:lstStyle>
          <a:p>
            <a:pPr>
              <a:defRPr/>
            </a:pPr>
            <a:fld id="{1A06474E-A041-9044-AD50-7FB4F16453E1}" type="datetime1">
              <a:rPr lang="en-US" altLang="ja-JP"/>
              <a:pPr>
                <a:defRPr/>
              </a:pPr>
              <a:t>12/11/23</a:t>
            </a:fld>
            <a:endParaRPr lang="en-US" altLang="ja-JP"/>
          </a:p>
        </p:txBody>
      </p:sp>
      <p:sp>
        <p:nvSpPr>
          <p:cNvPr id="15364" name="Rectangle 4">
            <a:extLst>
              <a:ext uri="{FF2B5EF4-FFF2-40B4-BE49-F238E27FC236}">
                <a16:creationId xmlns:a16="http://schemas.microsoft.com/office/drawing/2014/main" id="{3C4EB627-E983-0AF5-3B3B-36429EBCAF36}"/>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45413" name="Rectangle 5">
            <a:extLst>
              <a:ext uri="{FF2B5EF4-FFF2-40B4-BE49-F238E27FC236}">
                <a16:creationId xmlns:a16="http://schemas.microsoft.com/office/drawing/2014/main" id="{255506D9-688D-4D64-F557-D919483CAC6A}"/>
              </a:ext>
            </a:extLst>
          </p:cNvPr>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ja-JP" altLang="en-US" noProof="0"/>
              <a:t>マスター テキストの書式設定</a:t>
            </a:r>
          </a:p>
          <a:p>
            <a:pPr lvl="1"/>
            <a:r>
              <a:rPr lang="ja-JP" altLang="en-US" noProof="0"/>
              <a:t>第 2 レベル</a:t>
            </a:r>
          </a:p>
          <a:p>
            <a:pPr lvl="2"/>
            <a:r>
              <a:rPr lang="ja-JP" altLang="en-US" noProof="0"/>
              <a:t>第 3 レベル</a:t>
            </a:r>
          </a:p>
          <a:p>
            <a:pPr lvl="3"/>
            <a:r>
              <a:rPr lang="ja-JP" altLang="en-US" noProof="0"/>
              <a:t>第 4 レベル</a:t>
            </a:r>
          </a:p>
          <a:p>
            <a:pPr lvl="4"/>
            <a:r>
              <a:rPr lang="ja-JP" altLang="en-US" noProof="0"/>
              <a:t>第 5 レベル</a:t>
            </a:r>
          </a:p>
        </p:txBody>
      </p:sp>
      <p:sp>
        <p:nvSpPr>
          <p:cNvPr id="145414" name="Rectangle 6">
            <a:extLst>
              <a:ext uri="{FF2B5EF4-FFF2-40B4-BE49-F238E27FC236}">
                <a16:creationId xmlns:a16="http://schemas.microsoft.com/office/drawing/2014/main" id="{016393A6-C851-02BC-62D7-00A9752E8298}"/>
              </a:ext>
            </a:extLst>
          </p:cNvPr>
          <p:cNvSpPr>
            <a:spLocks noGrp="1" noChangeArrowheads="1"/>
          </p:cNvSpPr>
          <p:nvPr>
            <p:ph type="ftr" sz="quarter" idx="4"/>
          </p:nvPr>
        </p:nvSpPr>
        <p:spPr bwMode="auto">
          <a:xfrm>
            <a:off x="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defRPr sz="1200">
                <a:latin typeface="Times" charset="0"/>
                <a:ea typeface="Osaka" charset="0"/>
                <a:cs typeface="Osaka" charset="0"/>
              </a:defRPr>
            </a:lvl1pPr>
          </a:lstStyle>
          <a:p>
            <a:pPr>
              <a:defRPr/>
            </a:pPr>
            <a:endParaRPr lang="en-US" altLang="ja-JP"/>
          </a:p>
        </p:txBody>
      </p:sp>
      <p:sp>
        <p:nvSpPr>
          <p:cNvPr id="145415" name="Rectangle 7">
            <a:extLst>
              <a:ext uri="{FF2B5EF4-FFF2-40B4-BE49-F238E27FC236}">
                <a16:creationId xmlns:a16="http://schemas.microsoft.com/office/drawing/2014/main" id="{08FF94E8-CE74-E727-8141-EF55B095398F}"/>
              </a:ext>
            </a:extLst>
          </p:cNvPr>
          <p:cNvSpPr>
            <a:spLocks noGrp="1" noChangeArrowheads="1"/>
          </p:cNvSpPr>
          <p:nvPr>
            <p:ph type="sldNum" sz="quarter" idx="5"/>
          </p:nvPr>
        </p:nvSpPr>
        <p:spPr bwMode="auto">
          <a:xfrm>
            <a:off x="388620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smtClean="0"/>
            </a:lvl1pPr>
          </a:lstStyle>
          <a:p>
            <a:pPr>
              <a:defRPr/>
            </a:pPr>
            <a:fld id="{7ABC21F5-DD7A-5344-995F-0B5929F05A43}" type="slidenum">
              <a:rPr lang="en-US" altLang="ja-JP"/>
              <a:pPr>
                <a:defRPr/>
              </a:pPr>
              <a:t>‹#›</a:t>
            </a:fld>
            <a:endParaRPr lang="en-US" altLang="ja-JP"/>
          </a:p>
        </p:txBody>
      </p:sp>
    </p:spTree>
  </p:cSld>
  <p:clrMap bg1="lt1" tx1="dk1" bg2="lt2" tx2="dk2" accent1="accent1" accent2="accent2" accent3="accent3" accent4="accent4" accent5="accent5" accent6="accent6" hlink="hlink" folHlink="folHlink"/>
  <p:hf hdr="0" ftr="0"/>
  <p:notesStyle>
    <a:lvl1pPr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1pPr>
    <a:lvl2pPr marL="457200"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2pPr>
    <a:lvl3pPr marL="914400"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3pPr>
    <a:lvl4pPr marL="1371600"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4pPr>
    <a:lvl5pPr marL="1828800" algn="l" rtl="0" eaLnBrk="0" fontAlgn="base" hangingPunct="0">
      <a:spcBef>
        <a:spcPct val="30000"/>
      </a:spcBef>
      <a:spcAft>
        <a:spcPct val="0"/>
      </a:spcAft>
      <a:defRPr kumimoji="1" sz="1200" kern="1200">
        <a:solidFill>
          <a:schemeClr val="tx1"/>
        </a:solidFill>
        <a:latin typeface="Helvetica" charset="0"/>
        <a:ea typeface="平成明朝" charset="0"/>
        <a:cs typeface="平成明朝" charset="0"/>
      </a:defRPr>
    </a:lvl5pPr>
    <a:lvl6pPr marL="2286000" algn="l" defTabSz="457200" rtl="0" eaLnBrk="1" latinLnBrk="0" hangingPunct="1">
      <a:defRPr kumimoji="1" sz="1200" kern="1200">
        <a:solidFill>
          <a:schemeClr val="tx1"/>
        </a:solidFill>
        <a:latin typeface="+mn-lt"/>
        <a:ea typeface="+mn-ea"/>
        <a:cs typeface="+mn-cs"/>
      </a:defRPr>
    </a:lvl6pPr>
    <a:lvl7pPr marL="2743200" algn="l" defTabSz="457200" rtl="0" eaLnBrk="1" latinLnBrk="0" hangingPunct="1">
      <a:defRPr kumimoji="1" sz="1200" kern="1200">
        <a:solidFill>
          <a:schemeClr val="tx1"/>
        </a:solidFill>
        <a:latin typeface="+mn-lt"/>
        <a:ea typeface="+mn-ea"/>
        <a:cs typeface="+mn-cs"/>
      </a:defRPr>
    </a:lvl7pPr>
    <a:lvl8pPr marL="3200400" algn="l" defTabSz="457200" rtl="0" eaLnBrk="1" latinLnBrk="0" hangingPunct="1">
      <a:defRPr kumimoji="1" sz="1200" kern="1200">
        <a:solidFill>
          <a:schemeClr val="tx1"/>
        </a:solidFill>
        <a:latin typeface="+mn-lt"/>
        <a:ea typeface="+mn-ea"/>
        <a:cs typeface="+mn-cs"/>
      </a:defRPr>
    </a:lvl8pPr>
    <a:lvl9pPr marL="3657600" algn="l" defTabSz="4572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3">
            <a:extLst>
              <a:ext uri="{FF2B5EF4-FFF2-40B4-BE49-F238E27FC236}">
                <a16:creationId xmlns:a16="http://schemas.microsoft.com/office/drawing/2014/main" id="{89807620-01C7-0D86-FACC-CEE974F3824D}"/>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2F325D6F-C7C8-6841-BC0E-80D21CD6A5D2}" type="datetime1">
              <a:rPr lang="en-US" altLang="ja-JP" sz="1200"/>
              <a:pPr/>
              <a:t>12/11/23</a:t>
            </a:fld>
            <a:endParaRPr lang="en-US" altLang="ja-JP" sz="1200"/>
          </a:p>
        </p:txBody>
      </p:sp>
      <p:sp>
        <p:nvSpPr>
          <p:cNvPr id="18434" name="Rectangle 7">
            <a:extLst>
              <a:ext uri="{FF2B5EF4-FFF2-40B4-BE49-F238E27FC236}">
                <a16:creationId xmlns:a16="http://schemas.microsoft.com/office/drawing/2014/main" id="{37BEEB4B-9B4F-9E8F-4370-CB84B379C2E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DB9F7381-A3B1-B143-BA00-5246FDB3A3A5}" type="slidenum">
              <a:rPr lang="en-US" altLang="ja-JP" sz="1200"/>
              <a:pPr/>
              <a:t>1</a:t>
            </a:fld>
            <a:endParaRPr lang="en-US" altLang="ja-JP" sz="1200"/>
          </a:p>
        </p:txBody>
      </p:sp>
      <p:sp>
        <p:nvSpPr>
          <p:cNvPr id="18435" name="Rectangle 2">
            <a:extLst>
              <a:ext uri="{FF2B5EF4-FFF2-40B4-BE49-F238E27FC236}">
                <a16:creationId xmlns:a16="http://schemas.microsoft.com/office/drawing/2014/main" id="{6229A1FC-AECC-C753-37C3-088499E5FFE5}"/>
              </a:ext>
            </a:extLst>
          </p:cNvPr>
          <p:cNvSpPr>
            <a:spLocks noGrp="1" noRot="1" noChangeAspect="1" noChangeArrowheads="1" noTextEdit="1"/>
          </p:cNvSpPr>
          <p:nvPr>
            <p:ph type="sldImg"/>
          </p:nvPr>
        </p:nvSpPr>
        <p:spPr>
          <a:ln/>
        </p:spPr>
      </p:sp>
      <p:sp>
        <p:nvSpPr>
          <p:cNvPr id="18436" name="Rectangle 3">
            <a:extLst>
              <a:ext uri="{FF2B5EF4-FFF2-40B4-BE49-F238E27FC236}">
                <a16:creationId xmlns:a16="http://schemas.microsoft.com/office/drawing/2014/main" id="{79594448-B86F-CAB5-77B5-80D439D70389}"/>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3" name="Rectangle 3">
            <a:extLst>
              <a:ext uri="{FF2B5EF4-FFF2-40B4-BE49-F238E27FC236}">
                <a16:creationId xmlns:a16="http://schemas.microsoft.com/office/drawing/2014/main" id="{DE64D230-C481-2552-E853-86872FA9DE67}"/>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C73E7327-EDEE-BF40-80F9-43857FAE86A4}" type="datetime1">
              <a:rPr lang="en-US" altLang="ja-JP" sz="1200"/>
              <a:pPr/>
              <a:t>12/11/23</a:t>
            </a:fld>
            <a:endParaRPr lang="en-US" altLang="ja-JP" sz="1200"/>
          </a:p>
        </p:txBody>
      </p:sp>
      <p:sp>
        <p:nvSpPr>
          <p:cNvPr id="100354" name="Rectangle 7">
            <a:extLst>
              <a:ext uri="{FF2B5EF4-FFF2-40B4-BE49-F238E27FC236}">
                <a16:creationId xmlns:a16="http://schemas.microsoft.com/office/drawing/2014/main" id="{0050566D-0DA9-C38D-2A73-36A95FC9E02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9191CE54-F94C-8D4F-9C78-5711A9B51524}" type="slidenum">
              <a:rPr lang="en-US" altLang="ja-JP" sz="1200"/>
              <a:pPr/>
              <a:t>16</a:t>
            </a:fld>
            <a:endParaRPr lang="en-US" altLang="ja-JP" sz="1200"/>
          </a:p>
        </p:txBody>
      </p:sp>
      <p:sp>
        <p:nvSpPr>
          <p:cNvPr id="100355" name="Rectangle 2">
            <a:extLst>
              <a:ext uri="{FF2B5EF4-FFF2-40B4-BE49-F238E27FC236}">
                <a16:creationId xmlns:a16="http://schemas.microsoft.com/office/drawing/2014/main" id="{2F5529D8-AB17-5380-528F-537AEE248933}"/>
              </a:ext>
            </a:extLst>
          </p:cNvPr>
          <p:cNvSpPr>
            <a:spLocks noGrp="1" noRot="1" noChangeAspect="1" noChangeArrowheads="1" noTextEdit="1"/>
          </p:cNvSpPr>
          <p:nvPr>
            <p:ph type="sldImg"/>
          </p:nvPr>
        </p:nvSpPr>
        <p:spPr>
          <a:ln/>
        </p:spPr>
      </p:sp>
      <p:sp>
        <p:nvSpPr>
          <p:cNvPr id="100356" name="Rectangle 3">
            <a:extLst>
              <a:ext uri="{FF2B5EF4-FFF2-40B4-BE49-F238E27FC236}">
                <a16:creationId xmlns:a16="http://schemas.microsoft.com/office/drawing/2014/main" id="{AA606F3D-A2A3-BCC4-E9EE-76C3B4E6AC78}"/>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extLst>
      <p:ext uri="{BB962C8B-B14F-4D97-AF65-F5344CB8AC3E}">
        <p14:creationId xmlns:p14="http://schemas.microsoft.com/office/powerpoint/2010/main" val="24786881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Rectangle 3">
            <a:extLst>
              <a:ext uri="{FF2B5EF4-FFF2-40B4-BE49-F238E27FC236}">
                <a16:creationId xmlns:a16="http://schemas.microsoft.com/office/drawing/2014/main" id="{C8E0B107-8D63-D19D-5C7C-776753053A21}"/>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DC4AFE1E-1322-5849-B7E6-FF18F92C3F8F}" type="datetime1">
              <a:rPr lang="en-US" altLang="ja-JP" sz="1200"/>
              <a:pPr/>
              <a:t>12/11/23</a:t>
            </a:fld>
            <a:endParaRPr lang="en-US" altLang="ja-JP" sz="1200"/>
          </a:p>
        </p:txBody>
      </p:sp>
      <p:sp>
        <p:nvSpPr>
          <p:cNvPr id="55298" name="Rectangle 7">
            <a:extLst>
              <a:ext uri="{FF2B5EF4-FFF2-40B4-BE49-F238E27FC236}">
                <a16:creationId xmlns:a16="http://schemas.microsoft.com/office/drawing/2014/main" id="{4AE48204-C3C9-FA43-E974-0928A89243A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ED7B0367-029F-A441-8286-B4A5DFE521B0}" type="slidenum">
              <a:rPr lang="en-US" altLang="ja-JP" sz="1200"/>
              <a:pPr/>
              <a:t>17</a:t>
            </a:fld>
            <a:endParaRPr lang="en-US" altLang="ja-JP" sz="1200"/>
          </a:p>
        </p:txBody>
      </p:sp>
      <p:sp>
        <p:nvSpPr>
          <p:cNvPr id="55299" name="Rectangle 2">
            <a:extLst>
              <a:ext uri="{FF2B5EF4-FFF2-40B4-BE49-F238E27FC236}">
                <a16:creationId xmlns:a16="http://schemas.microsoft.com/office/drawing/2014/main" id="{0CBEF978-B1A2-27C5-4A10-F2C0301CC235}"/>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92E65AFD-AE0E-347E-50E4-D81208D0EAFF}"/>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3">
            <a:extLst>
              <a:ext uri="{FF2B5EF4-FFF2-40B4-BE49-F238E27FC236}">
                <a16:creationId xmlns:a16="http://schemas.microsoft.com/office/drawing/2014/main" id="{99DC2CDC-EEF6-F19D-8342-3259CBB40E11}"/>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35909B4D-0CCA-894C-89BD-DC5BD7083F80}" type="datetime1">
              <a:rPr lang="en-US" altLang="ja-JP" sz="1200"/>
              <a:pPr/>
              <a:t>12/11/23</a:t>
            </a:fld>
            <a:endParaRPr lang="en-US" altLang="ja-JP" sz="1200"/>
          </a:p>
        </p:txBody>
      </p:sp>
      <p:sp>
        <p:nvSpPr>
          <p:cNvPr id="49154" name="Rectangle 7">
            <a:extLst>
              <a:ext uri="{FF2B5EF4-FFF2-40B4-BE49-F238E27FC236}">
                <a16:creationId xmlns:a16="http://schemas.microsoft.com/office/drawing/2014/main" id="{7B2F5C0C-82A5-0541-B36E-65390BD05A5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507ABCED-13B0-8E47-BD20-D65ABB5EABE2}" type="slidenum">
              <a:rPr lang="en-US" altLang="ja-JP" sz="1200"/>
              <a:pPr/>
              <a:t>18</a:t>
            </a:fld>
            <a:endParaRPr lang="en-US" altLang="ja-JP" sz="1200"/>
          </a:p>
        </p:txBody>
      </p:sp>
      <p:sp>
        <p:nvSpPr>
          <p:cNvPr id="49155" name="Rectangle 2">
            <a:extLst>
              <a:ext uri="{FF2B5EF4-FFF2-40B4-BE49-F238E27FC236}">
                <a16:creationId xmlns:a16="http://schemas.microsoft.com/office/drawing/2014/main" id="{F3865E9C-495E-5F48-F497-A3455358E80A}"/>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56E22097-3F2E-DC09-5610-7244CD96404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3">
            <a:extLst>
              <a:ext uri="{FF2B5EF4-FFF2-40B4-BE49-F238E27FC236}">
                <a16:creationId xmlns:a16="http://schemas.microsoft.com/office/drawing/2014/main" id="{A622F392-9DB9-06EE-3B69-7661DAA7D22E}"/>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818DDF6E-66C3-C048-93B7-45254965772C}" type="datetime1">
              <a:rPr lang="en-US" altLang="ja-JP" sz="1200"/>
              <a:pPr/>
              <a:t>12/11/23</a:t>
            </a:fld>
            <a:endParaRPr lang="en-US" altLang="ja-JP" sz="1200"/>
          </a:p>
        </p:txBody>
      </p:sp>
      <p:sp>
        <p:nvSpPr>
          <p:cNvPr id="44034" name="Rectangle 7">
            <a:extLst>
              <a:ext uri="{FF2B5EF4-FFF2-40B4-BE49-F238E27FC236}">
                <a16:creationId xmlns:a16="http://schemas.microsoft.com/office/drawing/2014/main" id="{C1055487-5AA1-E3F8-87F6-F3D64370FD5C}"/>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7B4D5D9A-2E27-4844-B30B-C3A0F0BA2F29}" type="slidenum">
              <a:rPr lang="en-US" altLang="ja-JP" sz="1200"/>
              <a:pPr/>
              <a:t>19</a:t>
            </a:fld>
            <a:endParaRPr lang="en-US" altLang="ja-JP" sz="1200"/>
          </a:p>
        </p:txBody>
      </p:sp>
      <p:sp>
        <p:nvSpPr>
          <p:cNvPr id="44035" name="Rectangle 2">
            <a:extLst>
              <a:ext uri="{FF2B5EF4-FFF2-40B4-BE49-F238E27FC236}">
                <a16:creationId xmlns:a16="http://schemas.microsoft.com/office/drawing/2014/main" id="{7128BFE3-0E14-BE50-4CE4-F7EF95E160AC}"/>
              </a:ext>
            </a:extLst>
          </p:cNvPr>
          <p:cNvSpPr>
            <a:spLocks noGrp="1" noRot="1" noChangeAspect="1" noChangeArrowheads="1" noTextEdit="1"/>
          </p:cNvSpPr>
          <p:nvPr>
            <p:ph type="sldImg"/>
          </p:nvPr>
        </p:nvSpPr>
        <p:spPr>
          <a:ln/>
        </p:spPr>
      </p:sp>
      <p:sp>
        <p:nvSpPr>
          <p:cNvPr id="44036" name="Rectangle 3">
            <a:extLst>
              <a:ext uri="{FF2B5EF4-FFF2-40B4-BE49-F238E27FC236}">
                <a16:creationId xmlns:a16="http://schemas.microsoft.com/office/drawing/2014/main" id="{D155528F-5661-DED9-20F8-7B9519D6B70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Rectangle 3">
            <a:extLst>
              <a:ext uri="{FF2B5EF4-FFF2-40B4-BE49-F238E27FC236}">
                <a16:creationId xmlns:a16="http://schemas.microsoft.com/office/drawing/2014/main" id="{C43D9AEB-AFDA-C5A6-B747-65E6B8B31D7B}"/>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FAF7A52-4242-B743-BCB5-2691D78A83CC}" type="datetime1">
              <a:rPr lang="en-US" altLang="ja-JP" sz="1200"/>
              <a:pPr/>
              <a:t>12/11/23</a:t>
            </a:fld>
            <a:endParaRPr lang="en-US" altLang="ja-JP" sz="1200"/>
          </a:p>
        </p:txBody>
      </p:sp>
      <p:sp>
        <p:nvSpPr>
          <p:cNvPr id="53250" name="Rectangle 7">
            <a:extLst>
              <a:ext uri="{FF2B5EF4-FFF2-40B4-BE49-F238E27FC236}">
                <a16:creationId xmlns:a16="http://schemas.microsoft.com/office/drawing/2014/main" id="{8E467192-269F-5133-A96A-08CDF2126D7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DD9D47AA-56C5-444A-9D5D-ED69C42E259E}" type="slidenum">
              <a:rPr lang="en-US" altLang="ja-JP" sz="1200"/>
              <a:pPr/>
              <a:t>20</a:t>
            </a:fld>
            <a:endParaRPr lang="en-US" altLang="ja-JP" sz="1200"/>
          </a:p>
        </p:txBody>
      </p:sp>
      <p:sp>
        <p:nvSpPr>
          <p:cNvPr id="53251" name="Rectangle 2">
            <a:extLst>
              <a:ext uri="{FF2B5EF4-FFF2-40B4-BE49-F238E27FC236}">
                <a16:creationId xmlns:a16="http://schemas.microsoft.com/office/drawing/2014/main" id="{3267D493-7C82-8C8C-653A-39BA7F5F0183}"/>
              </a:ext>
            </a:extLst>
          </p:cNvPr>
          <p:cNvSpPr>
            <a:spLocks noGrp="1" noRot="1" noChangeAspect="1" noChangeArrowheads="1" noTextEdit="1"/>
          </p:cNvSpPr>
          <p:nvPr>
            <p:ph type="sldImg"/>
          </p:nvPr>
        </p:nvSpPr>
        <p:spPr>
          <a:ln/>
        </p:spPr>
      </p:sp>
      <p:sp>
        <p:nvSpPr>
          <p:cNvPr id="53252" name="Rectangle 3">
            <a:extLst>
              <a:ext uri="{FF2B5EF4-FFF2-40B4-BE49-F238E27FC236}">
                <a16:creationId xmlns:a16="http://schemas.microsoft.com/office/drawing/2014/main" id="{D1929921-41A8-EFA9-2195-5F48F929E3A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extLst>
      <p:ext uri="{BB962C8B-B14F-4D97-AF65-F5344CB8AC3E}">
        <p14:creationId xmlns:p14="http://schemas.microsoft.com/office/powerpoint/2010/main" val="1334006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3">
            <a:extLst>
              <a:ext uri="{FF2B5EF4-FFF2-40B4-BE49-F238E27FC236}">
                <a16:creationId xmlns:a16="http://schemas.microsoft.com/office/drawing/2014/main" id="{81D5A258-796E-05A1-EF74-2215E6E4A389}"/>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2042F92-3D51-5D43-B957-F85389BDEAD0}" type="datetime1">
              <a:rPr lang="en-US" altLang="ja-JP" sz="1200"/>
              <a:pPr/>
              <a:t>12/11/23</a:t>
            </a:fld>
            <a:endParaRPr lang="en-US" altLang="ja-JP" sz="1200"/>
          </a:p>
        </p:txBody>
      </p:sp>
      <p:sp>
        <p:nvSpPr>
          <p:cNvPr id="21506" name="Rectangle 7">
            <a:extLst>
              <a:ext uri="{FF2B5EF4-FFF2-40B4-BE49-F238E27FC236}">
                <a16:creationId xmlns:a16="http://schemas.microsoft.com/office/drawing/2014/main" id="{683E2A5F-6524-9503-8507-A6C34F29532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3EC4B2E-AEA5-CE41-87E3-5EC0D7AC1023}" type="slidenum">
              <a:rPr lang="en-US" altLang="ja-JP" sz="1200"/>
              <a:pPr/>
              <a:t>2</a:t>
            </a:fld>
            <a:endParaRPr lang="en-US" altLang="ja-JP" sz="1200"/>
          </a:p>
        </p:txBody>
      </p:sp>
      <p:sp>
        <p:nvSpPr>
          <p:cNvPr id="21507" name="Rectangle 2">
            <a:extLst>
              <a:ext uri="{FF2B5EF4-FFF2-40B4-BE49-F238E27FC236}">
                <a16:creationId xmlns:a16="http://schemas.microsoft.com/office/drawing/2014/main" id="{0C6A28E7-F131-B45F-8E37-81EAE43B4E6C}"/>
              </a:ext>
            </a:extLst>
          </p:cNvPr>
          <p:cNvSpPr>
            <a:spLocks noGrp="1" noRot="1" noChangeAspect="1" noChangeArrowheads="1" noTextEdit="1"/>
          </p:cNvSpPr>
          <p:nvPr>
            <p:ph type="sldImg"/>
          </p:nvPr>
        </p:nvSpPr>
        <p:spPr>
          <a:ln/>
        </p:spPr>
      </p:sp>
      <p:sp>
        <p:nvSpPr>
          <p:cNvPr id="21508" name="Rectangle 3">
            <a:extLst>
              <a:ext uri="{FF2B5EF4-FFF2-40B4-BE49-F238E27FC236}">
                <a16:creationId xmlns:a16="http://schemas.microsoft.com/office/drawing/2014/main" id="{4C6E75AA-BA62-DF51-8770-03144ADA921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extLst>
      <p:ext uri="{BB962C8B-B14F-4D97-AF65-F5344CB8AC3E}">
        <p14:creationId xmlns:p14="http://schemas.microsoft.com/office/powerpoint/2010/main" val="2228213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3">
            <a:extLst>
              <a:ext uri="{FF2B5EF4-FFF2-40B4-BE49-F238E27FC236}">
                <a16:creationId xmlns:a16="http://schemas.microsoft.com/office/drawing/2014/main" id="{81D5A258-796E-05A1-EF74-2215E6E4A389}"/>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2042F92-3D51-5D43-B957-F85389BDEAD0}" type="datetime1">
              <a:rPr lang="en-US" altLang="ja-JP" sz="1200"/>
              <a:pPr/>
              <a:t>12/11/23</a:t>
            </a:fld>
            <a:endParaRPr lang="en-US" altLang="ja-JP" sz="1200"/>
          </a:p>
        </p:txBody>
      </p:sp>
      <p:sp>
        <p:nvSpPr>
          <p:cNvPr id="21506" name="Rectangle 7">
            <a:extLst>
              <a:ext uri="{FF2B5EF4-FFF2-40B4-BE49-F238E27FC236}">
                <a16:creationId xmlns:a16="http://schemas.microsoft.com/office/drawing/2014/main" id="{683E2A5F-6524-9503-8507-A6C34F295327}"/>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3EC4B2E-AEA5-CE41-87E3-5EC0D7AC1023}" type="slidenum">
              <a:rPr lang="en-US" altLang="ja-JP" sz="1200"/>
              <a:pPr/>
              <a:t>3</a:t>
            </a:fld>
            <a:endParaRPr lang="en-US" altLang="ja-JP" sz="1200"/>
          </a:p>
        </p:txBody>
      </p:sp>
      <p:sp>
        <p:nvSpPr>
          <p:cNvPr id="21507" name="Rectangle 2">
            <a:extLst>
              <a:ext uri="{FF2B5EF4-FFF2-40B4-BE49-F238E27FC236}">
                <a16:creationId xmlns:a16="http://schemas.microsoft.com/office/drawing/2014/main" id="{0C6A28E7-F131-B45F-8E37-81EAE43B4E6C}"/>
              </a:ext>
            </a:extLst>
          </p:cNvPr>
          <p:cNvSpPr>
            <a:spLocks noGrp="1" noRot="1" noChangeAspect="1" noChangeArrowheads="1" noTextEdit="1"/>
          </p:cNvSpPr>
          <p:nvPr>
            <p:ph type="sldImg"/>
          </p:nvPr>
        </p:nvSpPr>
        <p:spPr>
          <a:ln/>
        </p:spPr>
      </p:sp>
      <p:sp>
        <p:nvSpPr>
          <p:cNvPr id="21508" name="Rectangle 3">
            <a:extLst>
              <a:ext uri="{FF2B5EF4-FFF2-40B4-BE49-F238E27FC236}">
                <a16:creationId xmlns:a16="http://schemas.microsoft.com/office/drawing/2014/main" id="{4C6E75AA-BA62-DF51-8770-03144ADA921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3">
            <a:extLst>
              <a:ext uri="{FF2B5EF4-FFF2-40B4-BE49-F238E27FC236}">
                <a16:creationId xmlns:a16="http://schemas.microsoft.com/office/drawing/2014/main" id="{A95B61C9-4E0D-AF94-1C5A-CAA625E3B53B}"/>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E7AAF1EA-23D6-5543-B903-0D10A1395F16}" type="datetime1">
              <a:rPr lang="en-US" altLang="ja-JP" sz="1200"/>
              <a:pPr/>
              <a:t>12/11/23</a:t>
            </a:fld>
            <a:endParaRPr lang="en-US" altLang="ja-JP" sz="1200"/>
          </a:p>
        </p:txBody>
      </p:sp>
      <p:sp>
        <p:nvSpPr>
          <p:cNvPr id="28674" name="Rectangle 7">
            <a:extLst>
              <a:ext uri="{FF2B5EF4-FFF2-40B4-BE49-F238E27FC236}">
                <a16:creationId xmlns:a16="http://schemas.microsoft.com/office/drawing/2014/main" id="{928A7E21-48A8-D400-B3B0-04288393EA86}"/>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85902E30-32D8-BF4F-ACD2-A630173833BA}" type="slidenum">
              <a:rPr lang="en-US" altLang="ja-JP" sz="1200"/>
              <a:pPr/>
              <a:t>4</a:t>
            </a:fld>
            <a:endParaRPr lang="en-US" altLang="ja-JP" sz="1200"/>
          </a:p>
        </p:txBody>
      </p:sp>
      <p:sp>
        <p:nvSpPr>
          <p:cNvPr id="28675" name="Rectangle 2">
            <a:extLst>
              <a:ext uri="{FF2B5EF4-FFF2-40B4-BE49-F238E27FC236}">
                <a16:creationId xmlns:a16="http://schemas.microsoft.com/office/drawing/2014/main" id="{5736740F-C2CD-8C58-9723-6E804BE90434}"/>
              </a:ext>
            </a:extLst>
          </p:cNvPr>
          <p:cNvSpPr>
            <a:spLocks noGrp="1" noRot="1" noChangeAspect="1" noChangeArrowheads="1" noTextEdit="1"/>
          </p:cNvSpPr>
          <p:nvPr>
            <p:ph type="sldImg"/>
          </p:nvPr>
        </p:nvSpPr>
        <p:spPr>
          <a:ln/>
        </p:spPr>
      </p:sp>
      <p:sp>
        <p:nvSpPr>
          <p:cNvPr id="28676" name="Rectangle 3">
            <a:extLst>
              <a:ext uri="{FF2B5EF4-FFF2-40B4-BE49-F238E27FC236}">
                <a16:creationId xmlns:a16="http://schemas.microsoft.com/office/drawing/2014/main" id="{A5B82AEE-2D11-E80A-CE12-DE4454CA949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3">
            <a:extLst>
              <a:ext uri="{FF2B5EF4-FFF2-40B4-BE49-F238E27FC236}">
                <a16:creationId xmlns:a16="http://schemas.microsoft.com/office/drawing/2014/main" id="{79D50AA2-F8EF-6177-270D-A0C1BFF0DB57}"/>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55A5D39A-84C0-AD45-87EE-4A0A9B1B4553}" type="datetime1">
              <a:rPr lang="en-US" altLang="ja-JP" sz="1200"/>
              <a:pPr/>
              <a:t>12/11/23</a:t>
            </a:fld>
            <a:endParaRPr lang="en-US" altLang="ja-JP" sz="1200"/>
          </a:p>
        </p:txBody>
      </p:sp>
      <p:sp>
        <p:nvSpPr>
          <p:cNvPr id="35842" name="Rectangle 7">
            <a:extLst>
              <a:ext uri="{FF2B5EF4-FFF2-40B4-BE49-F238E27FC236}">
                <a16:creationId xmlns:a16="http://schemas.microsoft.com/office/drawing/2014/main" id="{F99DF6EB-A101-589E-A9C2-19DBEFE090F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46CBF3D1-E0F0-754B-9456-00A2E68780A5}" type="slidenum">
              <a:rPr lang="en-US" altLang="ja-JP" sz="1200"/>
              <a:pPr/>
              <a:t>6</a:t>
            </a:fld>
            <a:endParaRPr lang="en-US" altLang="ja-JP" sz="1200"/>
          </a:p>
        </p:txBody>
      </p:sp>
      <p:sp>
        <p:nvSpPr>
          <p:cNvPr id="35843" name="Rectangle 2">
            <a:extLst>
              <a:ext uri="{FF2B5EF4-FFF2-40B4-BE49-F238E27FC236}">
                <a16:creationId xmlns:a16="http://schemas.microsoft.com/office/drawing/2014/main" id="{C6C71D70-EF51-A454-75A9-BF34583F73C7}"/>
              </a:ext>
            </a:extLst>
          </p:cNvPr>
          <p:cNvSpPr>
            <a:spLocks noGrp="1" noRot="1" noChangeAspect="1" noChangeArrowheads="1" noTextEdit="1"/>
          </p:cNvSpPr>
          <p:nvPr>
            <p:ph type="sldImg"/>
          </p:nvPr>
        </p:nvSpPr>
        <p:spPr>
          <a:ln/>
        </p:spPr>
      </p:sp>
      <p:sp>
        <p:nvSpPr>
          <p:cNvPr id="35844" name="Rectangle 3">
            <a:extLst>
              <a:ext uri="{FF2B5EF4-FFF2-40B4-BE49-F238E27FC236}">
                <a16:creationId xmlns:a16="http://schemas.microsoft.com/office/drawing/2014/main" id="{27500F25-162A-33A0-FF67-5F51381DB19D}"/>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3">
            <a:extLst>
              <a:ext uri="{FF2B5EF4-FFF2-40B4-BE49-F238E27FC236}">
                <a16:creationId xmlns:a16="http://schemas.microsoft.com/office/drawing/2014/main" id="{A6818EE6-F6F2-E90C-0313-2C2B05BE06B5}"/>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932AD42E-A44E-FB49-8E1A-972A56D5822C}" type="datetime1">
              <a:rPr lang="en-US" altLang="ja-JP" sz="1200"/>
              <a:pPr/>
              <a:t>12/11/23</a:t>
            </a:fld>
            <a:endParaRPr lang="en-US" altLang="ja-JP" sz="1200"/>
          </a:p>
        </p:txBody>
      </p:sp>
      <p:sp>
        <p:nvSpPr>
          <p:cNvPr id="37890" name="Rectangle 7">
            <a:extLst>
              <a:ext uri="{FF2B5EF4-FFF2-40B4-BE49-F238E27FC236}">
                <a16:creationId xmlns:a16="http://schemas.microsoft.com/office/drawing/2014/main" id="{19EBCB9A-D288-B6BC-BB9B-0CCE54239884}"/>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02D2C8A9-C76C-054B-A149-DFC3C99799A9}" type="slidenum">
              <a:rPr lang="en-US" altLang="ja-JP" sz="1200"/>
              <a:pPr/>
              <a:t>7</a:t>
            </a:fld>
            <a:endParaRPr lang="en-US" altLang="ja-JP" sz="1200"/>
          </a:p>
        </p:txBody>
      </p:sp>
      <p:sp>
        <p:nvSpPr>
          <p:cNvPr id="37891" name="Rectangle 2">
            <a:extLst>
              <a:ext uri="{FF2B5EF4-FFF2-40B4-BE49-F238E27FC236}">
                <a16:creationId xmlns:a16="http://schemas.microsoft.com/office/drawing/2014/main" id="{B624ECF3-7DD3-6813-E1B6-33813A456219}"/>
              </a:ext>
            </a:extLst>
          </p:cNvPr>
          <p:cNvSpPr>
            <a:spLocks noGrp="1" noRot="1" noChangeAspect="1" noChangeArrowheads="1" noTextEdit="1"/>
          </p:cNvSpPr>
          <p:nvPr>
            <p:ph type="sldImg"/>
          </p:nvPr>
        </p:nvSpPr>
        <p:spPr>
          <a:ln/>
        </p:spPr>
      </p:sp>
      <p:sp>
        <p:nvSpPr>
          <p:cNvPr id="37892" name="Rectangle 3">
            <a:extLst>
              <a:ext uri="{FF2B5EF4-FFF2-40B4-BE49-F238E27FC236}">
                <a16:creationId xmlns:a16="http://schemas.microsoft.com/office/drawing/2014/main" id="{DAAC8FB2-B9BA-3D9C-C004-459C0E806175}"/>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3">
            <a:extLst>
              <a:ext uri="{FF2B5EF4-FFF2-40B4-BE49-F238E27FC236}">
                <a16:creationId xmlns:a16="http://schemas.microsoft.com/office/drawing/2014/main" id="{64D946A3-135A-C428-DCC3-AE2EC48D2B31}"/>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9DFA9536-727A-EB47-9A7F-11C7FDCB9F6E}" type="datetime1">
              <a:rPr lang="en-US" altLang="ja-JP" sz="1200"/>
              <a:pPr/>
              <a:t>12/11/23</a:t>
            </a:fld>
            <a:endParaRPr lang="en-US" altLang="ja-JP" sz="1200"/>
          </a:p>
        </p:txBody>
      </p:sp>
      <p:sp>
        <p:nvSpPr>
          <p:cNvPr id="41986" name="Rectangle 7">
            <a:extLst>
              <a:ext uri="{FF2B5EF4-FFF2-40B4-BE49-F238E27FC236}">
                <a16:creationId xmlns:a16="http://schemas.microsoft.com/office/drawing/2014/main" id="{0AF951A1-CA32-0E12-D3E0-E92ADF97165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DAF9F6F3-686B-4E45-A28D-751112912CDA}" type="slidenum">
              <a:rPr lang="en-US" altLang="ja-JP" sz="1200"/>
              <a:pPr/>
              <a:t>8</a:t>
            </a:fld>
            <a:endParaRPr lang="en-US" altLang="ja-JP" sz="1200"/>
          </a:p>
        </p:txBody>
      </p:sp>
      <p:sp>
        <p:nvSpPr>
          <p:cNvPr id="41987" name="Rectangle 2">
            <a:extLst>
              <a:ext uri="{FF2B5EF4-FFF2-40B4-BE49-F238E27FC236}">
                <a16:creationId xmlns:a16="http://schemas.microsoft.com/office/drawing/2014/main" id="{151DA5DB-A197-1F52-3371-8777AE9B4E0B}"/>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E9077D2E-1DC7-8B27-4956-97ADD802FB6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extLst>
      <p:ext uri="{BB962C8B-B14F-4D97-AF65-F5344CB8AC3E}">
        <p14:creationId xmlns:p14="http://schemas.microsoft.com/office/powerpoint/2010/main" val="6959860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3">
            <a:extLst>
              <a:ext uri="{FF2B5EF4-FFF2-40B4-BE49-F238E27FC236}">
                <a16:creationId xmlns:a16="http://schemas.microsoft.com/office/drawing/2014/main" id="{64D946A3-135A-C428-DCC3-AE2EC48D2B31}"/>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9DFA9536-727A-EB47-9A7F-11C7FDCB9F6E}" type="datetime1">
              <a:rPr lang="en-US" altLang="ja-JP" sz="1200"/>
              <a:pPr/>
              <a:t>12/11/23</a:t>
            </a:fld>
            <a:endParaRPr lang="en-US" altLang="ja-JP" sz="1200"/>
          </a:p>
        </p:txBody>
      </p:sp>
      <p:sp>
        <p:nvSpPr>
          <p:cNvPr id="41986" name="Rectangle 7">
            <a:extLst>
              <a:ext uri="{FF2B5EF4-FFF2-40B4-BE49-F238E27FC236}">
                <a16:creationId xmlns:a16="http://schemas.microsoft.com/office/drawing/2014/main" id="{0AF951A1-CA32-0E12-D3E0-E92ADF97165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DAF9F6F3-686B-4E45-A28D-751112912CDA}" type="slidenum">
              <a:rPr lang="en-US" altLang="ja-JP" sz="1200"/>
              <a:pPr/>
              <a:t>10</a:t>
            </a:fld>
            <a:endParaRPr lang="en-US" altLang="ja-JP" sz="1200"/>
          </a:p>
        </p:txBody>
      </p:sp>
      <p:sp>
        <p:nvSpPr>
          <p:cNvPr id="41987" name="Rectangle 2">
            <a:extLst>
              <a:ext uri="{FF2B5EF4-FFF2-40B4-BE49-F238E27FC236}">
                <a16:creationId xmlns:a16="http://schemas.microsoft.com/office/drawing/2014/main" id="{151DA5DB-A197-1F52-3371-8777AE9B4E0B}"/>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E9077D2E-1DC7-8B27-4956-97ADD802FB6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3">
            <a:extLst>
              <a:ext uri="{FF2B5EF4-FFF2-40B4-BE49-F238E27FC236}">
                <a16:creationId xmlns:a16="http://schemas.microsoft.com/office/drawing/2014/main" id="{98102B36-D55B-1B4C-281B-9148C73D04F0}"/>
              </a:ext>
            </a:extLst>
          </p:cNvPr>
          <p:cNvSpPr>
            <a:spLocks noGrp="1" noChangeArrowheads="1"/>
          </p:cNvSpPr>
          <p:nvPr>
            <p:ph type="dt" sz="quarter"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7608B2E3-3A53-C44C-8E6C-1072B26131F9}" type="datetime1">
              <a:rPr lang="en-US" altLang="ja-JP" sz="1200"/>
              <a:pPr/>
              <a:t>12/11/23</a:t>
            </a:fld>
            <a:endParaRPr lang="en-US" altLang="ja-JP" sz="1200"/>
          </a:p>
        </p:txBody>
      </p:sp>
      <p:sp>
        <p:nvSpPr>
          <p:cNvPr id="24578" name="Rectangle 7">
            <a:extLst>
              <a:ext uri="{FF2B5EF4-FFF2-40B4-BE49-F238E27FC236}">
                <a16:creationId xmlns:a16="http://schemas.microsoft.com/office/drawing/2014/main" id="{7BEB2627-602E-7AA6-63ED-B212F7EC4AAC}"/>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sz="2400">
                <a:solidFill>
                  <a:schemeClr val="tx1"/>
                </a:solidFill>
                <a:latin typeface="Times" pitchFamily="2" charset="0"/>
                <a:ea typeface="Osaka" panose="020B0600000000000000" pitchFamily="34" charset="-128"/>
              </a:defRPr>
            </a:lvl1pPr>
            <a:lvl2pPr marL="742950" indent="-285750">
              <a:defRPr kumimoji="1" sz="2400">
                <a:solidFill>
                  <a:schemeClr val="tx1"/>
                </a:solidFill>
                <a:latin typeface="Times" pitchFamily="2" charset="0"/>
                <a:ea typeface="Osaka" panose="020B0600000000000000" pitchFamily="34" charset="-128"/>
              </a:defRPr>
            </a:lvl2pPr>
            <a:lvl3pPr marL="1143000" indent="-228600">
              <a:defRPr kumimoji="1" sz="2400">
                <a:solidFill>
                  <a:schemeClr val="tx1"/>
                </a:solidFill>
                <a:latin typeface="Times" pitchFamily="2" charset="0"/>
                <a:ea typeface="Osaka" panose="020B0600000000000000" pitchFamily="34" charset="-128"/>
              </a:defRPr>
            </a:lvl3pPr>
            <a:lvl4pPr marL="1600200" indent="-228600">
              <a:defRPr kumimoji="1" sz="2400">
                <a:solidFill>
                  <a:schemeClr val="tx1"/>
                </a:solidFill>
                <a:latin typeface="Times" pitchFamily="2" charset="0"/>
                <a:ea typeface="Osaka" panose="020B0600000000000000" pitchFamily="34" charset="-128"/>
              </a:defRPr>
            </a:lvl4pPr>
            <a:lvl5pPr marL="2057400" indent="-228600">
              <a:defRPr kumimoji="1" sz="2400">
                <a:solidFill>
                  <a:schemeClr val="tx1"/>
                </a:solidFill>
                <a:latin typeface="Times" pitchFamily="2" charset="0"/>
                <a:ea typeface="Osaka" panose="020B0600000000000000" pitchFamily="34" charset="-128"/>
              </a:defRPr>
            </a:lvl5pPr>
            <a:lvl6pPr marL="25146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6pPr>
            <a:lvl7pPr marL="29718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7pPr>
            <a:lvl8pPr marL="34290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8pPr>
            <a:lvl9pPr marL="3886200" indent="-228600" eaLnBrk="0" fontAlgn="base" hangingPunct="0">
              <a:spcBef>
                <a:spcPct val="0"/>
              </a:spcBef>
              <a:spcAft>
                <a:spcPct val="0"/>
              </a:spcAft>
              <a:defRPr kumimoji="1" sz="2400">
                <a:solidFill>
                  <a:schemeClr val="tx1"/>
                </a:solidFill>
                <a:latin typeface="Times" pitchFamily="2" charset="0"/>
                <a:ea typeface="Osaka" panose="020B0600000000000000" pitchFamily="34" charset="-128"/>
              </a:defRPr>
            </a:lvl9pPr>
          </a:lstStyle>
          <a:p>
            <a:fld id="{F2D4DA93-B5E2-1548-9C6D-1A3C190BE4F4}" type="slidenum">
              <a:rPr lang="en-US" altLang="ja-JP" sz="1200"/>
              <a:pPr/>
              <a:t>14</a:t>
            </a:fld>
            <a:endParaRPr lang="en-US" altLang="ja-JP" sz="1200"/>
          </a:p>
        </p:txBody>
      </p:sp>
      <p:sp>
        <p:nvSpPr>
          <p:cNvPr id="24579" name="Rectangle 2">
            <a:extLst>
              <a:ext uri="{FF2B5EF4-FFF2-40B4-BE49-F238E27FC236}">
                <a16:creationId xmlns:a16="http://schemas.microsoft.com/office/drawing/2014/main" id="{8401E302-8096-7896-A6E3-694B3723A75E}"/>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8D53D018-5CDE-27E3-FA2C-9E810DAF8AC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ja-JP" altLang="en-US">
              <a:latin typeface="Helvetica" pitchFamily="2" charset="0"/>
              <a:ea typeface="平成明朝"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C499FE7C-4B01-7846-8D4F-8A9087D2D4CF}" type="slidenum">
              <a:rPr lang="en-US" altLang="ja-JP" smtClean="0"/>
              <a:pPr>
                <a:defRPr/>
              </a:pPr>
              <a:t>‹#›</a:t>
            </a:fld>
            <a:endParaRPr lang="en-US" altLang="ja-JP"/>
          </a:p>
        </p:txBody>
      </p:sp>
    </p:spTree>
    <p:extLst>
      <p:ext uri="{BB962C8B-B14F-4D97-AF65-F5344CB8AC3E}">
        <p14:creationId xmlns:p14="http://schemas.microsoft.com/office/powerpoint/2010/main" val="15943242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EDC67AD1-97C9-304F-AF83-6588C5941E38}" type="slidenum">
              <a:rPr lang="en-US" altLang="ja-JP" smtClean="0"/>
              <a:pPr>
                <a:defRPr/>
              </a:pPr>
              <a:t>‹#›</a:t>
            </a:fld>
            <a:endParaRPr lang="en-US" altLang="ja-JP"/>
          </a:p>
        </p:txBody>
      </p:sp>
    </p:spTree>
    <p:extLst>
      <p:ext uri="{BB962C8B-B14F-4D97-AF65-F5344CB8AC3E}">
        <p14:creationId xmlns:p14="http://schemas.microsoft.com/office/powerpoint/2010/main" val="261609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78F72EA3-AEE7-884F-ABFF-269D617B20EA}" type="slidenum">
              <a:rPr lang="en-US" altLang="ja-JP" smtClean="0"/>
              <a:pPr>
                <a:defRPr/>
              </a:pPr>
              <a:t>‹#›</a:t>
            </a:fld>
            <a:endParaRPr lang="en-US" altLang="ja-JP"/>
          </a:p>
        </p:txBody>
      </p:sp>
    </p:spTree>
    <p:extLst>
      <p:ext uri="{BB962C8B-B14F-4D97-AF65-F5344CB8AC3E}">
        <p14:creationId xmlns:p14="http://schemas.microsoft.com/office/powerpoint/2010/main" val="20771424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dgm">
  <p:cSld name="タイトルと、図表または組織図">
    <p:spTree>
      <p:nvGrpSpPr>
        <p:cNvPr id="1" name=""/>
        <p:cNvGrpSpPr/>
        <p:nvPr/>
      </p:nvGrpSpPr>
      <p:grpSpPr>
        <a:xfrm>
          <a:off x="0" y="0"/>
          <a:ext cx="0" cy="0"/>
          <a:chOff x="0" y="0"/>
          <a:chExt cx="0" cy="0"/>
        </a:xfrm>
      </p:grpSpPr>
      <p:sp>
        <p:nvSpPr>
          <p:cNvPr id="2" name="タイトル 1"/>
          <p:cNvSpPr>
            <a:spLocks noGrp="1"/>
          </p:cNvSpPr>
          <p:nvPr>
            <p:ph type="title"/>
          </p:nvPr>
        </p:nvSpPr>
        <p:spPr>
          <a:xfrm>
            <a:off x="1150938" y="617538"/>
            <a:ext cx="7793037" cy="1143000"/>
          </a:xfrm>
        </p:spPr>
        <p:txBody>
          <a:bodyPr/>
          <a:lstStyle/>
          <a:p>
            <a:r>
              <a:rPr lang="ja-JP" altLang="en-US"/>
              <a:t>マスター タイトルの書式設定</a:t>
            </a:r>
          </a:p>
        </p:txBody>
      </p:sp>
      <p:sp>
        <p:nvSpPr>
          <p:cNvPr id="3" name="SmartArt プレースホルダー 2"/>
          <p:cNvSpPr>
            <a:spLocks noGrp="1"/>
          </p:cNvSpPr>
          <p:nvPr>
            <p:ph type="dgm" idx="1"/>
          </p:nvPr>
        </p:nvSpPr>
        <p:spPr>
          <a:xfrm>
            <a:off x="1182688" y="2017713"/>
            <a:ext cx="7772400" cy="4114800"/>
          </a:xfrm>
        </p:spPr>
        <p:txBody>
          <a:bodyPr/>
          <a:lstStyle/>
          <a:p>
            <a:pPr lvl="0"/>
            <a:endParaRPr lang="ja-JP" altLang="en-US" noProof="0"/>
          </a:p>
        </p:txBody>
      </p:sp>
      <p:sp>
        <p:nvSpPr>
          <p:cNvPr id="4" name="Rectangle 11">
            <a:extLst>
              <a:ext uri="{FF2B5EF4-FFF2-40B4-BE49-F238E27FC236}">
                <a16:creationId xmlns:a16="http://schemas.microsoft.com/office/drawing/2014/main" id="{83A2CD78-4EC8-09B6-DD1F-316F63F38150}"/>
              </a:ext>
            </a:extLst>
          </p:cNvPr>
          <p:cNvSpPr>
            <a:spLocks noGrp="1" noChangeArrowheads="1"/>
          </p:cNvSpPr>
          <p:nvPr>
            <p:ph type="dt" sz="half" idx="10"/>
          </p:nvPr>
        </p:nvSpPr>
        <p:spPr>
          <a:ln/>
        </p:spPr>
        <p:txBody>
          <a:bodyPr/>
          <a:lstStyle>
            <a:lvl1pPr>
              <a:defRPr/>
            </a:lvl1pPr>
          </a:lstStyle>
          <a:p>
            <a:pPr>
              <a:defRPr/>
            </a:pPr>
            <a:endParaRPr lang="en-US" altLang="ja-JP"/>
          </a:p>
        </p:txBody>
      </p:sp>
      <p:sp>
        <p:nvSpPr>
          <p:cNvPr id="5" name="Rectangle 12">
            <a:extLst>
              <a:ext uri="{FF2B5EF4-FFF2-40B4-BE49-F238E27FC236}">
                <a16:creationId xmlns:a16="http://schemas.microsoft.com/office/drawing/2014/main" id="{1C0FAD24-F120-C5EA-9CD2-F4268C2D5CAB}"/>
              </a:ext>
            </a:extLst>
          </p:cNvPr>
          <p:cNvSpPr>
            <a:spLocks noGrp="1" noChangeArrowheads="1"/>
          </p:cNvSpPr>
          <p:nvPr>
            <p:ph type="ftr" sz="quarter" idx="11"/>
          </p:nvPr>
        </p:nvSpPr>
        <p:spPr>
          <a:ln/>
        </p:spPr>
        <p:txBody>
          <a:bodyPr/>
          <a:lstStyle>
            <a:lvl1pPr>
              <a:defRPr/>
            </a:lvl1pPr>
          </a:lstStyle>
          <a:p>
            <a:pPr>
              <a:defRPr/>
            </a:pPr>
            <a:endParaRPr lang="en-US" altLang="ja-JP"/>
          </a:p>
        </p:txBody>
      </p:sp>
      <p:sp>
        <p:nvSpPr>
          <p:cNvPr id="6" name="Rectangle 13">
            <a:extLst>
              <a:ext uri="{FF2B5EF4-FFF2-40B4-BE49-F238E27FC236}">
                <a16:creationId xmlns:a16="http://schemas.microsoft.com/office/drawing/2014/main" id="{3568945F-4E0E-801B-774C-D97C40B4F8A7}"/>
              </a:ext>
            </a:extLst>
          </p:cNvPr>
          <p:cNvSpPr>
            <a:spLocks noGrp="1" noChangeArrowheads="1"/>
          </p:cNvSpPr>
          <p:nvPr>
            <p:ph type="sldNum" sz="quarter" idx="12"/>
          </p:nvPr>
        </p:nvSpPr>
        <p:spPr>
          <a:ln/>
        </p:spPr>
        <p:txBody>
          <a:bodyPr/>
          <a:lstStyle>
            <a:lvl1pPr>
              <a:defRPr/>
            </a:lvl1pPr>
          </a:lstStyle>
          <a:p>
            <a:pPr>
              <a:defRPr/>
            </a:pPr>
            <a:fld id="{78F4C249-6003-9640-8AC4-FD7951887A53}" type="slidenum">
              <a:rPr lang="en-US" altLang="ja-JP"/>
              <a:pPr>
                <a:defRPr/>
              </a:pPr>
              <a:t>‹#›</a:t>
            </a:fld>
            <a:endParaRPr lang="en-US" altLang="ja-JP"/>
          </a:p>
        </p:txBody>
      </p:sp>
    </p:spTree>
    <p:extLst>
      <p:ext uri="{BB962C8B-B14F-4D97-AF65-F5344CB8AC3E}">
        <p14:creationId xmlns:p14="http://schemas.microsoft.com/office/powerpoint/2010/main" val="659909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9E16202F-D8EF-C24D-B35E-72469D6301A0}" type="slidenum">
              <a:rPr lang="en-US" altLang="ja-JP" smtClean="0"/>
              <a:pPr>
                <a:defRPr/>
              </a:pPr>
              <a:t>‹#›</a:t>
            </a:fld>
            <a:endParaRPr lang="en-US" altLang="ja-JP"/>
          </a:p>
        </p:txBody>
      </p:sp>
    </p:spTree>
    <p:extLst>
      <p:ext uri="{BB962C8B-B14F-4D97-AF65-F5344CB8AC3E}">
        <p14:creationId xmlns:p14="http://schemas.microsoft.com/office/powerpoint/2010/main" val="3422647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pPr>
              <a:defRPr/>
            </a:pPr>
            <a:endParaRPr lang="en-US" altLang="ja-JP"/>
          </a:p>
        </p:txBody>
      </p:sp>
      <p:sp>
        <p:nvSpPr>
          <p:cNvPr id="5" name="Footer Placeholder 4"/>
          <p:cNvSpPr>
            <a:spLocks noGrp="1"/>
          </p:cNvSpPr>
          <p:nvPr>
            <p:ph type="ftr" sz="quarter" idx="11"/>
          </p:nvPr>
        </p:nvSpPr>
        <p:spPr/>
        <p:txBody>
          <a:bodyPr/>
          <a:lstStyle/>
          <a:p>
            <a:pPr>
              <a:defRPr/>
            </a:pPr>
            <a:endParaRPr lang="en-US" altLang="ja-JP"/>
          </a:p>
        </p:txBody>
      </p:sp>
      <p:sp>
        <p:nvSpPr>
          <p:cNvPr id="6" name="Slide Number Placeholder 5"/>
          <p:cNvSpPr>
            <a:spLocks noGrp="1"/>
          </p:cNvSpPr>
          <p:nvPr>
            <p:ph type="sldNum" sz="quarter" idx="12"/>
          </p:nvPr>
        </p:nvSpPr>
        <p:spPr/>
        <p:txBody>
          <a:bodyPr/>
          <a:lstStyle/>
          <a:p>
            <a:pPr>
              <a:defRPr/>
            </a:pPr>
            <a:fld id="{7EE0BF72-44AE-934E-86E1-628E818208FA}" type="slidenum">
              <a:rPr lang="en-US" altLang="ja-JP" smtClean="0"/>
              <a:pPr>
                <a:defRPr/>
              </a:pPr>
              <a:t>‹#›</a:t>
            </a:fld>
            <a:endParaRPr lang="en-US" altLang="ja-JP"/>
          </a:p>
        </p:txBody>
      </p:sp>
    </p:spTree>
    <p:extLst>
      <p:ext uri="{BB962C8B-B14F-4D97-AF65-F5344CB8AC3E}">
        <p14:creationId xmlns:p14="http://schemas.microsoft.com/office/powerpoint/2010/main" val="24179507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pPr>
              <a:defRPr/>
            </a:pPr>
            <a:endParaRPr lang="en-US" altLang="ja-JP"/>
          </a:p>
        </p:txBody>
      </p:sp>
      <p:sp>
        <p:nvSpPr>
          <p:cNvPr id="6" name="Footer Placeholder 5"/>
          <p:cNvSpPr>
            <a:spLocks noGrp="1"/>
          </p:cNvSpPr>
          <p:nvPr>
            <p:ph type="ftr" sz="quarter" idx="11"/>
          </p:nvPr>
        </p:nvSpPr>
        <p:spPr/>
        <p:txBody>
          <a:bodyPr/>
          <a:lstStyle/>
          <a:p>
            <a:pPr>
              <a:defRPr/>
            </a:pPr>
            <a:endParaRPr lang="en-US" altLang="ja-JP"/>
          </a:p>
        </p:txBody>
      </p:sp>
      <p:sp>
        <p:nvSpPr>
          <p:cNvPr id="7" name="Slide Number Placeholder 6"/>
          <p:cNvSpPr>
            <a:spLocks noGrp="1"/>
          </p:cNvSpPr>
          <p:nvPr>
            <p:ph type="sldNum" sz="quarter" idx="12"/>
          </p:nvPr>
        </p:nvSpPr>
        <p:spPr/>
        <p:txBody>
          <a:bodyPr/>
          <a:lstStyle/>
          <a:p>
            <a:pPr>
              <a:defRPr/>
            </a:pPr>
            <a:fld id="{057397CC-4406-8944-9B98-C2CF0F14B3B5}" type="slidenum">
              <a:rPr lang="en-US" altLang="ja-JP" smtClean="0"/>
              <a:pPr>
                <a:defRPr/>
              </a:pPr>
              <a:t>‹#›</a:t>
            </a:fld>
            <a:endParaRPr lang="en-US" altLang="ja-JP"/>
          </a:p>
        </p:txBody>
      </p:sp>
    </p:spTree>
    <p:extLst>
      <p:ext uri="{BB962C8B-B14F-4D97-AF65-F5344CB8AC3E}">
        <p14:creationId xmlns:p14="http://schemas.microsoft.com/office/powerpoint/2010/main" val="3778293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pPr>
              <a:defRPr/>
            </a:pPr>
            <a:endParaRPr lang="en-US" altLang="ja-JP"/>
          </a:p>
        </p:txBody>
      </p:sp>
      <p:sp>
        <p:nvSpPr>
          <p:cNvPr id="8" name="Footer Placeholder 7"/>
          <p:cNvSpPr>
            <a:spLocks noGrp="1"/>
          </p:cNvSpPr>
          <p:nvPr>
            <p:ph type="ftr" sz="quarter" idx="11"/>
          </p:nvPr>
        </p:nvSpPr>
        <p:spPr/>
        <p:txBody>
          <a:bodyPr/>
          <a:lstStyle/>
          <a:p>
            <a:pPr>
              <a:defRPr/>
            </a:pPr>
            <a:endParaRPr lang="en-US" altLang="ja-JP"/>
          </a:p>
        </p:txBody>
      </p:sp>
      <p:sp>
        <p:nvSpPr>
          <p:cNvPr id="9" name="Slide Number Placeholder 8"/>
          <p:cNvSpPr>
            <a:spLocks noGrp="1"/>
          </p:cNvSpPr>
          <p:nvPr>
            <p:ph type="sldNum" sz="quarter" idx="12"/>
          </p:nvPr>
        </p:nvSpPr>
        <p:spPr/>
        <p:txBody>
          <a:bodyPr/>
          <a:lstStyle/>
          <a:p>
            <a:pPr>
              <a:defRPr/>
            </a:pPr>
            <a:fld id="{218F2932-03E9-E941-866E-44185D5A4B04}" type="slidenum">
              <a:rPr lang="en-US" altLang="ja-JP" smtClean="0"/>
              <a:pPr>
                <a:defRPr/>
              </a:pPr>
              <a:t>‹#›</a:t>
            </a:fld>
            <a:endParaRPr lang="en-US" altLang="ja-JP"/>
          </a:p>
        </p:txBody>
      </p:sp>
    </p:spTree>
    <p:extLst>
      <p:ext uri="{BB962C8B-B14F-4D97-AF65-F5344CB8AC3E}">
        <p14:creationId xmlns:p14="http://schemas.microsoft.com/office/powerpoint/2010/main" val="45801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pPr>
              <a:defRPr/>
            </a:pPr>
            <a:endParaRPr lang="en-US" altLang="ja-JP"/>
          </a:p>
        </p:txBody>
      </p:sp>
      <p:sp>
        <p:nvSpPr>
          <p:cNvPr id="4" name="Footer Placeholder 3"/>
          <p:cNvSpPr>
            <a:spLocks noGrp="1"/>
          </p:cNvSpPr>
          <p:nvPr>
            <p:ph type="ftr" sz="quarter" idx="11"/>
          </p:nvPr>
        </p:nvSpPr>
        <p:spPr/>
        <p:txBody>
          <a:bodyPr/>
          <a:lstStyle/>
          <a:p>
            <a:pPr>
              <a:defRPr/>
            </a:pPr>
            <a:endParaRPr lang="en-US" altLang="ja-JP"/>
          </a:p>
        </p:txBody>
      </p:sp>
      <p:sp>
        <p:nvSpPr>
          <p:cNvPr id="5" name="Slide Number Placeholder 4"/>
          <p:cNvSpPr>
            <a:spLocks noGrp="1"/>
          </p:cNvSpPr>
          <p:nvPr>
            <p:ph type="sldNum" sz="quarter" idx="12"/>
          </p:nvPr>
        </p:nvSpPr>
        <p:spPr/>
        <p:txBody>
          <a:bodyPr/>
          <a:lstStyle/>
          <a:p>
            <a:pPr>
              <a:defRPr/>
            </a:pPr>
            <a:fld id="{66369955-6A7B-D24C-AE81-4119BEB0A2B9}" type="slidenum">
              <a:rPr lang="en-US" altLang="ja-JP" smtClean="0"/>
              <a:pPr>
                <a:defRPr/>
              </a:pPr>
              <a:t>‹#›</a:t>
            </a:fld>
            <a:endParaRPr lang="en-US" altLang="ja-JP"/>
          </a:p>
        </p:txBody>
      </p:sp>
    </p:spTree>
    <p:extLst>
      <p:ext uri="{BB962C8B-B14F-4D97-AF65-F5344CB8AC3E}">
        <p14:creationId xmlns:p14="http://schemas.microsoft.com/office/powerpoint/2010/main" val="1427703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ltLang="ja-JP"/>
          </a:p>
        </p:txBody>
      </p:sp>
      <p:sp>
        <p:nvSpPr>
          <p:cNvPr id="3" name="Footer Placeholder 2"/>
          <p:cNvSpPr>
            <a:spLocks noGrp="1"/>
          </p:cNvSpPr>
          <p:nvPr>
            <p:ph type="ftr" sz="quarter" idx="11"/>
          </p:nvPr>
        </p:nvSpPr>
        <p:spPr/>
        <p:txBody>
          <a:bodyPr/>
          <a:lstStyle/>
          <a:p>
            <a:pPr>
              <a:defRPr/>
            </a:pPr>
            <a:endParaRPr lang="en-US" altLang="ja-JP"/>
          </a:p>
        </p:txBody>
      </p:sp>
      <p:sp>
        <p:nvSpPr>
          <p:cNvPr id="4" name="Slide Number Placeholder 3"/>
          <p:cNvSpPr>
            <a:spLocks noGrp="1"/>
          </p:cNvSpPr>
          <p:nvPr>
            <p:ph type="sldNum" sz="quarter" idx="12"/>
          </p:nvPr>
        </p:nvSpPr>
        <p:spPr/>
        <p:txBody>
          <a:bodyPr/>
          <a:lstStyle/>
          <a:p>
            <a:pPr>
              <a:defRPr/>
            </a:pPr>
            <a:fld id="{298ADFDE-EEB2-434B-9478-409F7328A37F}" type="slidenum">
              <a:rPr lang="en-US" altLang="ja-JP" smtClean="0"/>
              <a:pPr>
                <a:defRPr/>
              </a:pPr>
              <a:t>‹#›</a:t>
            </a:fld>
            <a:endParaRPr lang="en-US" altLang="ja-JP"/>
          </a:p>
        </p:txBody>
      </p:sp>
    </p:spTree>
    <p:extLst>
      <p:ext uri="{BB962C8B-B14F-4D97-AF65-F5344CB8AC3E}">
        <p14:creationId xmlns:p14="http://schemas.microsoft.com/office/powerpoint/2010/main" val="2579413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pPr>
              <a:defRPr/>
            </a:pPr>
            <a:endParaRPr lang="en-US" altLang="ja-JP"/>
          </a:p>
        </p:txBody>
      </p:sp>
      <p:sp>
        <p:nvSpPr>
          <p:cNvPr id="6" name="Footer Placeholder 5"/>
          <p:cNvSpPr>
            <a:spLocks noGrp="1"/>
          </p:cNvSpPr>
          <p:nvPr>
            <p:ph type="ftr" sz="quarter" idx="11"/>
          </p:nvPr>
        </p:nvSpPr>
        <p:spPr/>
        <p:txBody>
          <a:bodyPr/>
          <a:lstStyle/>
          <a:p>
            <a:pPr>
              <a:defRPr/>
            </a:pPr>
            <a:endParaRPr lang="en-US" altLang="ja-JP"/>
          </a:p>
        </p:txBody>
      </p:sp>
      <p:sp>
        <p:nvSpPr>
          <p:cNvPr id="7" name="Slide Number Placeholder 6"/>
          <p:cNvSpPr>
            <a:spLocks noGrp="1"/>
          </p:cNvSpPr>
          <p:nvPr>
            <p:ph type="sldNum" sz="quarter" idx="12"/>
          </p:nvPr>
        </p:nvSpPr>
        <p:spPr/>
        <p:txBody>
          <a:bodyPr/>
          <a:lstStyle/>
          <a:p>
            <a:pPr>
              <a:defRPr/>
            </a:pPr>
            <a:fld id="{8D214875-7E14-E44F-8151-20D122B00DA1}" type="slidenum">
              <a:rPr lang="en-US" altLang="ja-JP" smtClean="0"/>
              <a:pPr>
                <a:defRPr/>
              </a:pPr>
              <a:t>‹#›</a:t>
            </a:fld>
            <a:endParaRPr lang="en-US" altLang="ja-JP"/>
          </a:p>
        </p:txBody>
      </p:sp>
    </p:spTree>
    <p:extLst>
      <p:ext uri="{BB962C8B-B14F-4D97-AF65-F5344CB8AC3E}">
        <p14:creationId xmlns:p14="http://schemas.microsoft.com/office/powerpoint/2010/main" val="3026985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pPr>
              <a:defRPr/>
            </a:pPr>
            <a:endParaRPr lang="en-US" altLang="ja-JP"/>
          </a:p>
        </p:txBody>
      </p:sp>
      <p:sp>
        <p:nvSpPr>
          <p:cNvPr id="6" name="Footer Placeholder 5"/>
          <p:cNvSpPr>
            <a:spLocks noGrp="1"/>
          </p:cNvSpPr>
          <p:nvPr>
            <p:ph type="ftr" sz="quarter" idx="11"/>
          </p:nvPr>
        </p:nvSpPr>
        <p:spPr/>
        <p:txBody>
          <a:bodyPr/>
          <a:lstStyle/>
          <a:p>
            <a:pPr>
              <a:defRPr/>
            </a:pPr>
            <a:endParaRPr lang="en-US" altLang="ja-JP"/>
          </a:p>
        </p:txBody>
      </p:sp>
      <p:sp>
        <p:nvSpPr>
          <p:cNvPr id="7" name="Slide Number Placeholder 6"/>
          <p:cNvSpPr>
            <a:spLocks noGrp="1"/>
          </p:cNvSpPr>
          <p:nvPr>
            <p:ph type="sldNum" sz="quarter" idx="12"/>
          </p:nvPr>
        </p:nvSpPr>
        <p:spPr/>
        <p:txBody>
          <a:bodyPr/>
          <a:lstStyle/>
          <a:p>
            <a:pPr>
              <a:defRPr/>
            </a:pPr>
            <a:fld id="{6FF8E868-0E62-2648-940E-C801D792D960}" type="slidenum">
              <a:rPr lang="en-US" altLang="ja-JP" smtClean="0"/>
              <a:pPr>
                <a:defRPr/>
              </a:pPr>
              <a:t>‹#›</a:t>
            </a:fld>
            <a:endParaRPr lang="en-US" altLang="ja-JP"/>
          </a:p>
        </p:txBody>
      </p:sp>
    </p:spTree>
    <p:extLst>
      <p:ext uri="{BB962C8B-B14F-4D97-AF65-F5344CB8AC3E}">
        <p14:creationId xmlns:p14="http://schemas.microsoft.com/office/powerpoint/2010/main" val="2705217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altLang="ja-JP"/>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ltLang="ja-JP"/>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78F72EA3-AEE7-884F-ABFF-269D617B20EA}" type="slidenum">
              <a:rPr lang="en-US" altLang="ja-JP" smtClean="0"/>
              <a:pPr>
                <a:defRPr/>
              </a:pPr>
              <a:t>‹#›</a:t>
            </a:fld>
            <a:endParaRPr lang="en-US" altLang="ja-JP"/>
          </a:p>
        </p:txBody>
      </p:sp>
    </p:spTree>
    <p:extLst>
      <p:ext uri="{BB962C8B-B14F-4D97-AF65-F5344CB8AC3E}">
        <p14:creationId xmlns:p14="http://schemas.microsoft.com/office/powerpoint/2010/main" val="3350354548"/>
      </p:ext>
    </p:extLst>
  </p:cSld>
  <p:clrMap bg1="lt1" tx1="dk1" bg2="lt2" tx2="dk2" accent1="accent1" accent2="accent2" accent3="accent3" accent4="accent4" accent5="accent5" accent6="accent6" hlink="hlink" folHlink="folHlink"/>
  <p:sldLayoutIdLst>
    <p:sldLayoutId id="2147483993" r:id="rId1"/>
    <p:sldLayoutId id="2147483994" r:id="rId2"/>
    <p:sldLayoutId id="2147483995" r:id="rId3"/>
    <p:sldLayoutId id="2147483996" r:id="rId4"/>
    <p:sldLayoutId id="2147483997" r:id="rId5"/>
    <p:sldLayoutId id="2147483998" r:id="rId6"/>
    <p:sldLayoutId id="2147483999" r:id="rId7"/>
    <p:sldLayoutId id="2147484000" r:id="rId8"/>
    <p:sldLayoutId id="2147484001" r:id="rId9"/>
    <p:sldLayoutId id="2147484002" r:id="rId10"/>
    <p:sldLayoutId id="2147484003" r:id="rId11"/>
    <p:sldLayoutId id="2147484004" r:id="rId12"/>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2">
            <a:extLst>
              <a:ext uri="{FF2B5EF4-FFF2-40B4-BE49-F238E27FC236}">
                <a16:creationId xmlns:a16="http://schemas.microsoft.com/office/drawing/2014/main" id="{A67E48A4-94A1-71D0-DBB5-546B0B0107C1}"/>
              </a:ext>
            </a:extLst>
          </p:cNvPr>
          <p:cNvSpPr>
            <a:spLocks noGrp="1" noChangeArrowheads="1"/>
          </p:cNvSpPr>
          <p:nvPr>
            <p:ph type="ctrTitle"/>
          </p:nvPr>
        </p:nvSpPr>
        <p:spPr>
          <a:xfrm>
            <a:off x="533400" y="914400"/>
            <a:ext cx="8304213" cy="2743200"/>
          </a:xfrm>
        </p:spPr>
        <p:txBody>
          <a:bodyPr lIns="92075" tIns="46038" rIns="92075" bIns="46038"/>
          <a:lstStyle/>
          <a:p>
            <a:pPr eaLnBrk="1" hangingPunct="1"/>
            <a:r>
              <a:rPr kumimoji="0" lang="ja-JP" altLang="en-US" sz="3200"/>
              <a:t>　</a:t>
            </a:r>
            <a:br>
              <a:rPr kumimoji="0" lang="en-US" altLang="ja-JP" sz="3200" dirty="0"/>
            </a:br>
            <a:r>
              <a:rPr kumimoji="0" lang="ja-JP" altLang="en-US" sz="3200"/>
              <a:t>　　　</a:t>
            </a:r>
            <a:br>
              <a:rPr kumimoji="0" lang="ja-JP" altLang="ja-JP" sz="2800" b="1">
                <a:solidFill>
                  <a:schemeClr val="tx1"/>
                </a:solidFill>
                <a:latin typeface="ＭＳ 明朝" panose="02020609040205080304" pitchFamily="49" charset="-128"/>
                <a:ea typeface="ＭＳ ゴシック" panose="020B0609070205080204" pitchFamily="49" charset="-128"/>
              </a:rPr>
            </a:br>
            <a:endParaRPr kumimoji="0" lang="ja-JP" altLang="en-US" sz="2800" b="1">
              <a:solidFill>
                <a:schemeClr val="tx1"/>
              </a:solidFill>
              <a:latin typeface="ＭＳ 明朝" panose="02020609040205080304" pitchFamily="49" charset="-128"/>
              <a:ea typeface="ＭＳ 明朝" panose="02020609040205080304" pitchFamily="49" charset="-128"/>
            </a:endParaRPr>
          </a:p>
        </p:txBody>
      </p:sp>
      <p:sp>
        <p:nvSpPr>
          <p:cNvPr id="17410" name="Rectangle 3">
            <a:extLst>
              <a:ext uri="{FF2B5EF4-FFF2-40B4-BE49-F238E27FC236}">
                <a16:creationId xmlns:a16="http://schemas.microsoft.com/office/drawing/2014/main" id="{57F7AF2F-E62B-08D2-DBD5-E21AB075C4EF}"/>
              </a:ext>
            </a:extLst>
          </p:cNvPr>
          <p:cNvSpPr>
            <a:spLocks noGrp="1" noChangeArrowheads="1"/>
          </p:cNvSpPr>
          <p:nvPr>
            <p:ph type="subTitle" idx="1"/>
          </p:nvPr>
        </p:nvSpPr>
        <p:spPr>
          <a:xfrm>
            <a:off x="533400" y="914400"/>
            <a:ext cx="7927032" cy="4343400"/>
          </a:xfrm>
        </p:spPr>
        <p:txBody>
          <a:bodyPr lIns="92075" tIns="46038" rIns="92075" bIns="46038">
            <a:normAutofit/>
          </a:bodyPr>
          <a:lstStyle/>
          <a:p>
            <a:pPr eaLnBrk="1" hangingPunct="1">
              <a:buFont typeface="Wingdings" pitchFamily="2" charset="2"/>
              <a:buNone/>
            </a:pPr>
            <a:r>
              <a:rPr kumimoji="0" lang="ja-JP" altLang="ja-JP"/>
              <a:t>   </a:t>
            </a:r>
          </a:p>
          <a:p>
            <a:pPr eaLnBrk="1" hangingPunct="1">
              <a:buFont typeface="Wingdings" pitchFamily="2" charset="2"/>
              <a:buNone/>
            </a:pPr>
            <a:r>
              <a:rPr kumimoji="0" lang="en" altLang="ja-JP" sz="2800" dirty="0">
                <a:latin typeface="MS Gothic" panose="020B0609070205080204" pitchFamily="49" charset="-128"/>
                <a:ea typeface="MS Gothic" panose="020B0609070205080204" pitchFamily="49" charset="-128"/>
              </a:rPr>
              <a:t>DaSiC2023 WORKSHOP</a:t>
            </a:r>
          </a:p>
          <a:p>
            <a:pPr eaLnBrk="1" hangingPunct="1">
              <a:buFont typeface="Wingdings" pitchFamily="2" charset="2"/>
              <a:buNone/>
            </a:pPr>
            <a:r>
              <a:rPr kumimoji="0" lang="ja-JP" altLang="en-US" sz="2800">
                <a:latin typeface="MS Gothic" panose="020B0609070205080204" pitchFamily="49" charset="-128"/>
                <a:ea typeface="MS Gothic" panose="020B0609070205080204" pitchFamily="49" charset="-128"/>
              </a:rPr>
              <a:t>言語学とデータサ イエンスに関する</a:t>
            </a:r>
          </a:p>
          <a:p>
            <a:pPr eaLnBrk="1" hangingPunct="1">
              <a:buFont typeface="Wingdings" pitchFamily="2" charset="2"/>
              <a:buNone/>
            </a:pPr>
            <a:r>
              <a:rPr kumimoji="0" lang="ja-JP" altLang="en-US" sz="2800">
                <a:latin typeface="MS Gothic" panose="020B0609070205080204" pitchFamily="49" charset="-128"/>
                <a:ea typeface="MS Gothic" panose="020B0609070205080204" pitchFamily="49" charset="-128"/>
              </a:rPr>
              <a:t>ワークショップ</a:t>
            </a:r>
            <a:endParaRPr kumimoji="0" lang="en-US" altLang="ja-JP" sz="2800" dirty="0">
              <a:latin typeface="MS Gothic" panose="020B0609070205080204" pitchFamily="49" charset="-128"/>
              <a:ea typeface="MS Gothic" panose="020B0609070205080204" pitchFamily="49" charset="-128"/>
            </a:endParaRPr>
          </a:p>
          <a:p>
            <a:pPr eaLnBrk="1" hangingPunct="1">
              <a:buFont typeface="Wingdings" pitchFamily="2" charset="2"/>
              <a:buNone/>
            </a:pPr>
            <a:endParaRPr kumimoji="0" lang="en-US" altLang="ja-JP" sz="2800" dirty="0">
              <a:latin typeface="MS Gothic" panose="020B0609070205080204" pitchFamily="49" charset="-128"/>
              <a:ea typeface="MS Gothic" panose="020B0609070205080204" pitchFamily="49" charset="-128"/>
            </a:endParaRPr>
          </a:p>
          <a:p>
            <a:pPr eaLnBrk="1" hangingPunct="1">
              <a:buFont typeface="Wingdings" pitchFamily="2" charset="2"/>
              <a:buNone/>
            </a:pPr>
            <a:r>
              <a:rPr kumimoji="0" lang="ja-JP" altLang="en-US" sz="2800">
                <a:latin typeface="MS Gothic" panose="020B0609070205080204" pitchFamily="49" charset="-128"/>
                <a:ea typeface="MS Gothic" panose="020B0609070205080204" pitchFamily="49" charset="-128"/>
              </a:rPr>
              <a:t>言語 データとその「鏡 」</a:t>
            </a:r>
            <a:r>
              <a:rPr kumimoji="0" lang="en-US" altLang="ja-JP" sz="2800" dirty="0">
                <a:latin typeface="MS Gothic" panose="020B0609070205080204" pitchFamily="49" charset="-128"/>
                <a:ea typeface="MS Gothic" panose="020B0609070205080204" pitchFamily="49" charset="-128"/>
              </a:rPr>
              <a:t>:</a:t>
            </a:r>
          </a:p>
          <a:p>
            <a:pPr eaLnBrk="1" hangingPunct="1">
              <a:buFont typeface="Wingdings" pitchFamily="2" charset="2"/>
              <a:buNone/>
            </a:pPr>
            <a:r>
              <a:rPr kumimoji="0" lang="ja-JP" altLang="en-US" sz="2800">
                <a:latin typeface="MS Gothic" panose="020B0609070205080204" pitchFamily="49" charset="-128"/>
                <a:ea typeface="MS Gothic" panose="020B0609070205080204" pitchFamily="49" charset="-128"/>
              </a:rPr>
              <a:t>機械 学習モデルを用いた 言い誤りと失語症例の分析</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a:extLst>
              <a:ext uri="{FF2B5EF4-FFF2-40B4-BE49-F238E27FC236}">
                <a16:creationId xmlns:a16="http://schemas.microsoft.com/office/drawing/2014/main" id="{3235BB1E-4514-A5BB-F732-6B18D2740997}"/>
              </a:ext>
            </a:extLst>
          </p:cNvPr>
          <p:cNvSpPr>
            <a:spLocks noGrp="1" noChangeArrowheads="1"/>
          </p:cNvSpPr>
          <p:nvPr>
            <p:ph type="title"/>
          </p:nvPr>
        </p:nvSpPr>
        <p:spPr/>
        <p:txBody>
          <a:bodyPr/>
          <a:lstStyle/>
          <a:p>
            <a:pPr eaLnBrk="1" hangingPunct="1"/>
            <a:r>
              <a:rPr kumimoji="0" lang="ja-JP" altLang="en-US" sz="3200"/>
              <a:t>　</a:t>
            </a:r>
            <a:r>
              <a:rPr kumimoji="0" lang="ja-JP" altLang="en-US" sz="3200">
                <a:solidFill>
                  <a:schemeClr val="accent4">
                    <a:lumMod val="75000"/>
                  </a:schemeClr>
                </a:solidFill>
                <a:latin typeface="Osaka" panose="020B0600000000000000" pitchFamily="34" charset="-128"/>
                <a:ea typeface="Osaka" panose="020B0600000000000000" pitchFamily="34" charset="-128"/>
              </a:rPr>
              <a:t>本日注目する言い誤り　　　　語彙代用</a:t>
            </a:r>
          </a:p>
        </p:txBody>
      </p:sp>
      <p:sp>
        <p:nvSpPr>
          <p:cNvPr id="136195" name="Rectangle 3">
            <a:extLst>
              <a:ext uri="{FF2B5EF4-FFF2-40B4-BE49-F238E27FC236}">
                <a16:creationId xmlns:a16="http://schemas.microsoft.com/office/drawing/2014/main" id="{B04DD1F8-710B-C761-1546-D2A6A8995F5B}"/>
              </a:ext>
            </a:extLst>
          </p:cNvPr>
          <p:cNvSpPr>
            <a:spLocks noGrp="1" noChangeArrowheads="1"/>
          </p:cNvSpPr>
          <p:nvPr>
            <p:ph idx="1"/>
          </p:nvPr>
        </p:nvSpPr>
        <p:spPr>
          <a:xfrm>
            <a:off x="914400" y="2057400"/>
            <a:ext cx="7772400" cy="4114800"/>
          </a:xfrm>
        </p:spPr>
        <p:txBody>
          <a:bodyPr>
            <a:normAutofit/>
          </a:bodyPr>
          <a:lstStyle/>
          <a:p>
            <a:pPr eaLnBrk="1" hangingPunct="1">
              <a:lnSpc>
                <a:spcPct val="90000"/>
              </a:lnSpc>
              <a:buFont typeface="Wingdings" pitchFamily="2" charset="2"/>
              <a:buNone/>
            </a:pPr>
            <a:r>
              <a:rPr kumimoji="0" lang="ja-JP" altLang="en-US">
                <a:latin typeface="Times" pitchFamily="2" charset="0"/>
                <a:ea typeface="Osaka−等幅" panose="020B0600000000000000" pitchFamily="34" charset="-128"/>
              </a:rPr>
              <a:t>　</a:t>
            </a:r>
            <a:r>
              <a:rPr kumimoji="0" lang="en-US" altLang="ja-JP" dirty="0">
                <a:latin typeface="+mn-ea"/>
              </a:rPr>
              <a:t>a. </a:t>
            </a:r>
            <a:r>
              <a:rPr kumimoji="0" lang="ja-JP" altLang="en-US" u="sng">
                <a:latin typeface="+mn-ea"/>
              </a:rPr>
              <a:t>エジプ</a:t>
            </a:r>
            <a:r>
              <a:rPr kumimoji="0" lang="ja-JP" altLang="en-US">
                <a:latin typeface="+mn-ea"/>
              </a:rPr>
              <a:t>トにのぼった（ピラミッド）</a:t>
            </a:r>
          </a:p>
          <a:p>
            <a:pPr eaLnBrk="1" hangingPunct="1">
              <a:lnSpc>
                <a:spcPct val="90000"/>
              </a:lnSpc>
              <a:buFont typeface="Wingdings" pitchFamily="2" charset="2"/>
              <a:buNone/>
            </a:pPr>
            <a:r>
              <a:rPr kumimoji="0" lang="ja-JP" altLang="en-US">
                <a:latin typeface="+mn-ea"/>
              </a:rPr>
              <a:t>　</a:t>
            </a:r>
            <a:r>
              <a:rPr kumimoji="0" lang="en-US" altLang="ja-JP" dirty="0">
                <a:latin typeface="+mn-ea"/>
              </a:rPr>
              <a:t>b.</a:t>
            </a:r>
            <a:r>
              <a:rPr kumimoji="0" lang="ja-JP" altLang="en-US" u="sng">
                <a:latin typeface="+mn-ea"/>
              </a:rPr>
              <a:t>かたこと</a:t>
            </a:r>
            <a:r>
              <a:rPr kumimoji="0" lang="ja-JP" altLang="en-US">
                <a:latin typeface="+mn-ea"/>
              </a:rPr>
              <a:t>の言葉（カタカナ）</a:t>
            </a:r>
          </a:p>
          <a:p>
            <a:pPr eaLnBrk="1" hangingPunct="1">
              <a:lnSpc>
                <a:spcPct val="90000"/>
              </a:lnSpc>
              <a:buFont typeface="Wingdings" pitchFamily="2" charset="2"/>
              <a:buNone/>
            </a:pPr>
            <a:r>
              <a:rPr kumimoji="0" lang="ja-JP" altLang="en-US">
                <a:latin typeface="+mn-ea"/>
              </a:rPr>
              <a:t>　</a:t>
            </a:r>
            <a:r>
              <a:rPr kumimoji="0" lang="en-US" altLang="ja-JP" dirty="0">
                <a:latin typeface="+mn-ea"/>
              </a:rPr>
              <a:t>c. </a:t>
            </a:r>
            <a:r>
              <a:rPr kumimoji="0" lang="ja-JP" altLang="en-US">
                <a:latin typeface="+mn-ea"/>
              </a:rPr>
              <a:t>それって</a:t>
            </a:r>
            <a:r>
              <a:rPr kumimoji="0" lang="ja-JP" altLang="en-US" u="sng">
                <a:latin typeface="+mn-ea"/>
              </a:rPr>
              <a:t>サーフィン</a:t>
            </a:r>
            <a:r>
              <a:rPr kumimoji="0" lang="ja-JP" altLang="en-US">
                <a:latin typeface="+mn-ea"/>
              </a:rPr>
              <a:t>？　（サイフォン）</a:t>
            </a:r>
            <a:endParaRPr kumimoji="0" lang="en-US" altLang="ja-JP" dirty="0">
              <a:latin typeface="+mn-ea"/>
            </a:endParaRPr>
          </a:p>
          <a:p>
            <a:pPr>
              <a:buNone/>
            </a:pPr>
            <a:r>
              <a:rPr kumimoji="0" lang="ja-JP" altLang="en-US">
                <a:latin typeface="+mn-ea"/>
              </a:rPr>
              <a:t>　</a:t>
            </a:r>
            <a:r>
              <a:rPr kumimoji="0" lang="en-US" altLang="ja-JP" dirty="0">
                <a:latin typeface="+mn-ea"/>
              </a:rPr>
              <a:t>d.</a:t>
            </a:r>
            <a:r>
              <a:rPr kumimoji="0" lang="ja-JP" altLang="en-US">
                <a:latin typeface="+mn-ea"/>
              </a:rPr>
              <a:t>こんな日は</a:t>
            </a:r>
            <a:r>
              <a:rPr kumimoji="0" lang="ja-JP" altLang="en-US" u="sng">
                <a:latin typeface="+mn-ea"/>
              </a:rPr>
              <a:t>風</a:t>
            </a:r>
            <a:r>
              <a:rPr kumimoji="0" lang="ja-JP" altLang="en-US">
                <a:latin typeface="+mn-ea"/>
              </a:rPr>
              <a:t>がほしい（車）</a:t>
            </a:r>
            <a:r>
              <a:rPr kumimoji="0" lang="ja-JP" altLang="en-US" sz="2000">
                <a:latin typeface="+mn-ea"/>
              </a:rPr>
              <a:t>＜風が強い野外で＞</a:t>
            </a:r>
            <a:endParaRPr kumimoji="0" lang="en-US" altLang="ja-JP" sz="2000" dirty="0">
              <a:latin typeface="+mn-ea"/>
            </a:endParaRPr>
          </a:p>
          <a:p>
            <a:pPr>
              <a:buNone/>
            </a:pPr>
            <a:r>
              <a:rPr kumimoji="0" lang="en-US" altLang="ja-JP" sz="2000" dirty="0">
                <a:latin typeface="+mn-ea"/>
              </a:rPr>
              <a:t>     </a:t>
            </a:r>
            <a:r>
              <a:rPr kumimoji="0" lang="en-US" altLang="ja-JP" dirty="0">
                <a:latin typeface="+mn-ea"/>
              </a:rPr>
              <a:t>e. </a:t>
            </a:r>
            <a:r>
              <a:rPr kumimoji="0" lang="ja-JP" altLang="en-US">
                <a:latin typeface="+mn-ea"/>
              </a:rPr>
              <a:t>麻雀</a:t>
            </a:r>
            <a:r>
              <a:rPr kumimoji="0" lang="ja-JP" altLang="en-US" u="sng">
                <a:latin typeface="+mn-ea"/>
              </a:rPr>
              <a:t>飲んだり</a:t>
            </a:r>
            <a:r>
              <a:rPr kumimoji="0" lang="ja-JP" altLang="en-US">
                <a:latin typeface="+mn-ea"/>
              </a:rPr>
              <a:t>、酒飲んだり（麻雀したり）</a:t>
            </a:r>
            <a:endParaRPr kumimoji="0" lang="en-US" altLang="ja-JP" sz="2000" dirty="0">
              <a:latin typeface="+mn-ea"/>
            </a:endParaRPr>
          </a:p>
          <a:p>
            <a:pPr>
              <a:buNone/>
            </a:pPr>
            <a:r>
              <a:rPr kumimoji="0" lang="en-US" altLang="ja-JP" dirty="0">
                <a:latin typeface="+mn-ea"/>
              </a:rPr>
              <a:t>    f. </a:t>
            </a:r>
            <a:r>
              <a:rPr kumimoji="0" lang="ja-JP" altLang="en-US">
                <a:latin typeface="+mn-ea"/>
              </a:rPr>
              <a:t>常磐線の中で</a:t>
            </a:r>
            <a:r>
              <a:rPr kumimoji="0" lang="ja-JP" altLang="en-US" u="sng">
                <a:latin typeface="+mn-ea"/>
              </a:rPr>
              <a:t>電車</a:t>
            </a:r>
            <a:r>
              <a:rPr kumimoji="0" lang="ja-JP" altLang="en-US">
                <a:latin typeface="+mn-ea"/>
              </a:rPr>
              <a:t>吸ってる人がいた</a:t>
            </a:r>
            <a:endParaRPr kumimoji="0" lang="en-US" altLang="ja-JP" dirty="0">
              <a:latin typeface="+mn-ea"/>
            </a:endParaRPr>
          </a:p>
          <a:p>
            <a:pPr eaLnBrk="1" hangingPunct="1">
              <a:lnSpc>
                <a:spcPct val="90000"/>
              </a:lnSpc>
              <a:buFont typeface="Wingdings" pitchFamily="2" charset="2"/>
              <a:buNone/>
            </a:pPr>
            <a:r>
              <a:rPr kumimoji="0" lang="en-US" altLang="ja-JP" dirty="0">
                <a:latin typeface="+mn-ea"/>
              </a:rPr>
              <a:t>     </a:t>
            </a:r>
            <a:r>
              <a:rPr kumimoji="0" lang="ja-JP" altLang="en-US">
                <a:latin typeface="+mn-ea"/>
              </a:rPr>
              <a:t>（タバコ）</a:t>
            </a:r>
            <a:endParaRPr kumimoji="0" lang="ja-JP" altLang="en-US" sz="2400">
              <a:latin typeface="+mn-ea"/>
            </a:endParaRPr>
          </a:p>
          <a:p>
            <a:pPr marL="0" indent="0" eaLnBrk="1" hangingPunct="1">
              <a:lnSpc>
                <a:spcPct val="90000"/>
              </a:lnSpc>
              <a:buNone/>
            </a:pPr>
            <a:endParaRPr kumimoji="0" lang="ja-JP"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136195">
                                            <p:txEl>
                                              <p:pRg st="0" end="0"/>
                                            </p:txEl>
                                          </p:spTgt>
                                        </p:tgtEl>
                                        <p:attrNameLst>
                                          <p:attrName>style.visibility</p:attrName>
                                        </p:attrNameLst>
                                      </p:cBhvr>
                                      <p:to>
                                        <p:strVal val="visible"/>
                                      </p:to>
                                    </p:set>
                                    <p:animEffect transition="in" filter="dissolve">
                                      <p:cBhvr>
                                        <p:cTn id="7" dur="500"/>
                                        <p:tgtEl>
                                          <p:spTgt spid="1361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nodeType="clickEffect">
                                  <p:stCondLst>
                                    <p:cond delay="0"/>
                                  </p:stCondLst>
                                  <p:childTnLst>
                                    <p:set>
                                      <p:cBhvr>
                                        <p:cTn id="11" dur="1" fill="hold">
                                          <p:stCondLst>
                                            <p:cond delay="0"/>
                                          </p:stCondLst>
                                        </p:cTn>
                                        <p:tgtEl>
                                          <p:spTgt spid="136195">
                                            <p:txEl>
                                              <p:pRg st="1" end="1"/>
                                            </p:txEl>
                                          </p:spTgt>
                                        </p:tgtEl>
                                        <p:attrNameLst>
                                          <p:attrName>style.visibility</p:attrName>
                                        </p:attrNameLst>
                                      </p:cBhvr>
                                      <p:to>
                                        <p:strVal val="visible"/>
                                      </p:to>
                                    </p:set>
                                    <p:animEffect transition="in" filter="dissolve">
                                      <p:cBhvr>
                                        <p:cTn id="12" dur="500"/>
                                        <p:tgtEl>
                                          <p:spTgt spid="136195">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136195">
                                            <p:txEl>
                                              <p:pRg st="2" end="2"/>
                                            </p:txEl>
                                          </p:spTgt>
                                        </p:tgtEl>
                                        <p:attrNameLst>
                                          <p:attrName>style.visibility</p:attrName>
                                        </p:attrNameLst>
                                      </p:cBhvr>
                                      <p:to>
                                        <p:strVal val="visible"/>
                                      </p:to>
                                    </p:set>
                                    <p:animEffect transition="in" filter="dissolve">
                                      <p:cBhvr>
                                        <p:cTn id="17" dur="500"/>
                                        <p:tgtEl>
                                          <p:spTgt spid="1361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6195">
                                            <p:txEl>
                                              <p:pRg st="3" end="3"/>
                                            </p:txEl>
                                          </p:spTgt>
                                        </p:tgtEl>
                                        <p:attrNameLst>
                                          <p:attrName>style.visibility</p:attrName>
                                        </p:attrNameLst>
                                      </p:cBhvr>
                                      <p:to>
                                        <p:strVal val="visible"/>
                                      </p:to>
                                    </p:set>
                                    <p:animEffect transition="in" filter="dissolve">
                                      <p:cBhvr>
                                        <p:cTn id="22" dur="500"/>
                                        <p:tgtEl>
                                          <p:spTgt spid="1361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6195">
                                            <p:txEl>
                                              <p:pRg st="4" end="4"/>
                                            </p:txEl>
                                          </p:spTgt>
                                        </p:tgtEl>
                                        <p:attrNameLst>
                                          <p:attrName>style.visibility</p:attrName>
                                        </p:attrNameLst>
                                      </p:cBhvr>
                                      <p:to>
                                        <p:strVal val="visible"/>
                                      </p:to>
                                    </p:set>
                                    <p:animEffect transition="in" filter="dissolve">
                                      <p:cBhvr>
                                        <p:cTn id="27" dur="500"/>
                                        <p:tgtEl>
                                          <p:spTgt spid="1361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6195">
                                            <p:txEl>
                                              <p:pRg st="5" end="5"/>
                                            </p:txEl>
                                          </p:spTgt>
                                        </p:tgtEl>
                                        <p:attrNameLst>
                                          <p:attrName>style.visibility</p:attrName>
                                        </p:attrNameLst>
                                      </p:cBhvr>
                                      <p:to>
                                        <p:strVal val="visible"/>
                                      </p:to>
                                    </p:set>
                                    <p:animEffect transition="in" filter="dissolve">
                                      <p:cBhvr>
                                        <p:cTn id="32" dur="500"/>
                                        <p:tgtEl>
                                          <p:spTgt spid="13619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36195">
                                            <p:txEl>
                                              <p:pRg st="6" end="6"/>
                                            </p:txEl>
                                          </p:spTgt>
                                        </p:tgtEl>
                                        <p:attrNameLst>
                                          <p:attrName>style.visibility</p:attrName>
                                        </p:attrNameLst>
                                      </p:cBhvr>
                                      <p:to>
                                        <p:strVal val="visible"/>
                                      </p:to>
                                    </p:set>
                                    <p:animEffect transition="in" filter="dissolve">
                                      <p:cBhvr>
                                        <p:cTn id="37" dur="500"/>
                                        <p:tgtEl>
                                          <p:spTgt spid="1361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195" grpId="0" build="p"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タイトル 1">
            <a:extLst>
              <a:ext uri="{FF2B5EF4-FFF2-40B4-BE49-F238E27FC236}">
                <a16:creationId xmlns:a16="http://schemas.microsoft.com/office/drawing/2014/main" id="{CFC10A33-6929-6003-0A8C-3BA947215731}"/>
              </a:ext>
            </a:extLst>
          </p:cNvPr>
          <p:cNvSpPr>
            <a:spLocks noGrp="1" noChangeArrowheads="1"/>
          </p:cNvSpPr>
          <p:nvPr>
            <p:ph type="title"/>
          </p:nvPr>
        </p:nvSpPr>
        <p:spPr>
          <a:xfrm>
            <a:off x="1150939" y="617538"/>
            <a:ext cx="6949454" cy="1143000"/>
          </a:xfrm>
        </p:spPr>
        <p:txBody>
          <a:bodyPr/>
          <a:lstStyle/>
          <a:p>
            <a:pPr eaLnBrk="1" hangingPunct="1"/>
            <a:r>
              <a:rPr lang="ja-JP" altLang="en-US" sz="3600">
                <a:solidFill>
                  <a:schemeClr val="accent4">
                    <a:lumMod val="75000"/>
                  </a:schemeClr>
                </a:solidFill>
                <a:latin typeface="Osaka" panose="020B0600000000000000" pitchFamily="34" charset="-128"/>
                <a:ea typeface="Osaka" panose="020B0600000000000000" pitchFamily="34" charset="-128"/>
              </a:rPr>
              <a:t>語彙代用が教えてくれるもの</a:t>
            </a:r>
          </a:p>
        </p:txBody>
      </p:sp>
      <p:sp>
        <p:nvSpPr>
          <p:cNvPr id="22530" name="コンテンツ プレースホルダー 2">
            <a:extLst>
              <a:ext uri="{FF2B5EF4-FFF2-40B4-BE49-F238E27FC236}">
                <a16:creationId xmlns:a16="http://schemas.microsoft.com/office/drawing/2014/main" id="{3BE641CA-A915-52B6-E8CA-65F921222855}"/>
              </a:ext>
            </a:extLst>
          </p:cNvPr>
          <p:cNvSpPr>
            <a:spLocks noGrp="1" noChangeArrowheads="1"/>
          </p:cNvSpPr>
          <p:nvPr>
            <p:ph idx="1"/>
          </p:nvPr>
        </p:nvSpPr>
        <p:spPr/>
        <p:txBody>
          <a:bodyPr/>
          <a:lstStyle/>
          <a:p>
            <a:pPr marL="0" indent="0" eaLnBrk="1" hangingPunct="1">
              <a:buFont typeface="Wingdings" pitchFamily="2" charset="2"/>
              <a:buNone/>
            </a:pPr>
            <a:r>
              <a:rPr lang="ja-JP" altLang="en-US"/>
              <a:t>「心の辞書」の引き間違い</a:t>
            </a:r>
            <a:r>
              <a:rPr lang="en-US" altLang="ja-JP" dirty="0"/>
              <a:t>…</a:t>
            </a:r>
          </a:p>
          <a:p>
            <a:pPr marL="0" indent="0" eaLnBrk="1" hangingPunct="1">
              <a:buFont typeface="Wingdings" pitchFamily="2" charset="2"/>
              <a:buNone/>
            </a:pPr>
            <a:endParaRPr lang="en-US" altLang="ja-JP" dirty="0"/>
          </a:p>
          <a:p>
            <a:pPr marL="0" indent="0" eaLnBrk="1" hangingPunct="1">
              <a:buFont typeface="Wingdings" pitchFamily="2" charset="2"/>
              <a:buNone/>
            </a:pPr>
            <a:r>
              <a:rPr lang="ja-JP" altLang="en-US"/>
              <a:t>そこには</a:t>
            </a:r>
            <a:endParaRPr lang="en-US" altLang="ja-JP" dirty="0"/>
          </a:p>
          <a:p>
            <a:pPr marL="0" indent="0" eaLnBrk="1" hangingPunct="1">
              <a:buFont typeface="Wingdings" pitchFamily="2" charset="2"/>
              <a:buNone/>
            </a:pPr>
            <a:r>
              <a:rPr lang="ja-JP" altLang="en-US"/>
              <a:t>・意味的要因</a:t>
            </a:r>
            <a:endParaRPr lang="en-US" altLang="ja-JP" dirty="0"/>
          </a:p>
          <a:p>
            <a:pPr marL="0" indent="0" eaLnBrk="1" hangingPunct="1">
              <a:buFont typeface="Wingdings" pitchFamily="2" charset="2"/>
              <a:buNone/>
            </a:pPr>
            <a:r>
              <a:rPr lang="ja-JP" altLang="en-US"/>
              <a:t>・文法的要因（品詞など）</a:t>
            </a:r>
            <a:endParaRPr lang="en-US" altLang="ja-JP" dirty="0"/>
          </a:p>
          <a:p>
            <a:pPr marL="0" indent="0" eaLnBrk="1" hangingPunct="1">
              <a:buFont typeface="Wingdings" pitchFamily="2" charset="2"/>
              <a:buNone/>
            </a:pPr>
            <a:r>
              <a:rPr lang="ja-JP" altLang="en-US"/>
              <a:t>・音韻的要因</a:t>
            </a:r>
            <a:endParaRPr lang="en-US" altLang="ja-JP" dirty="0"/>
          </a:p>
          <a:p>
            <a:pPr marL="0" indent="0" eaLnBrk="1" hangingPunct="1">
              <a:buFont typeface="Wingdings" pitchFamily="2" charset="2"/>
              <a:buNone/>
            </a:pPr>
            <a:r>
              <a:rPr lang="ja-JP" altLang="en-US"/>
              <a:t>・文脈的要因</a:t>
            </a:r>
            <a:endParaRPr lang="en-US" altLang="ja-JP" dirty="0"/>
          </a:p>
          <a:p>
            <a:pPr marL="0" indent="0" eaLnBrk="1" hangingPunct="1">
              <a:buFont typeface="Wingdings" pitchFamily="2" charset="2"/>
              <a:buNone/>
            </a:pPr>
            <a:r>
              <a:rPr lang="ja-JP" altLang="en-US"/>
              <a:t>が関わっているらしい。どう相互に関係する？</a:t>
            </a:r>
            <a:endParaRPr lang="en-US" altLang="ja-JP" dirty="0"/>
          </a:p>
          <a:p>
            <a:pPr marL="0" indent="0" eaLnBrk="1" hangingPunct="1">
              <a:buFont typeface="Wingdings" pitchFamily="2" charset="2"/>
              <a:buNone/>
            </a:pPr>
            <a:endParaRPr lang="ja-JP" altLang="en-US"/>
          </a:p>
        </p:txBody>
      </p:sp>
    </p:spTree>
    <p:extLst>
      <p:ext uri="{BB962C8B-B14F-4D97-AF65-F5344CB8AC3E}">
        <p14:creationId xmlns:p14="http://schemas.microsoft.com/office/powerpoint/2010/main" val="2137631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タイトル 1">
            <a:extLst>
              <a:ext uri="{FF2B5EF4-FFF2-40B4-BE49-F238E27FC236}">
                <a16:creationId xmlns:a16="http://schemas.microsoft.com/office/drawing/2014/main" id="{CFC10A33-6929-6003-0A8C-3BA947215731}"/>
              </a:ext>
            </a:extLst>
          </p:cNvPr>
          <p:cNvSpPr>
            <a:spLocks noGrp="1" noChangeArrowheads="1"/>
          </p:cNvSpPr>
          <p:nvPr>
            <p:ph type="title"/>
          </p:nvPr>
        </p:nvSpPr>
        <p:spPr>
          <a:xfrm>
            <a:off x="1150939" y="617538"/>
            <a:ext cx="6949454" cy="1143000"/>
          </a:xfrm>
        </p:spPr>
        <p:txBody>
          <a:bodyPr/>
          <a:lstStyle/>
          <a:p>
            <a:pPr eaLnBrk="1" hangingPunct="1"/>
            <a:r>
              <a:rPr lang="ja-JP" altLang="en-US" sz="3600">
                <a:solidFill>
                  <a:schemeClr val="accent4">
                    <a:lumMod val="75000"/>
                  </a:schemeClr>
                </a:solidFill>
                <a:latin typeface="Osaka" panose="020B0600000000000000" pitchFamily="34" charset="-128"/>
                <a:ea typeface="Osaka" panose="020B0600000000000000" pitchFamily="34" charset="-128"/>
              </a:rPr>
              <a:t>語彙代用の「たて」</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と</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「よこ」</a:t>
            </a:r>
          </a:p>
        </p:txBody>
      </p:sp>
      <p:sp>
        <p:nvSpPr>
          <p:cNvPr id="22530" name="コンテンツ プレースホルダー 2">
            <a:extLst>
              <a:ext uri="{FF2B5EF4-FFF2-40B4-BE49-F238E27FC236}">
                <a16:creationId xmlns:a16="http://schemas.microsoft.com/office/drawing/2014/main" id="{3BE641CA-A915-52B6-E8CA-65F921222855}"/>
              </a:ext>
            </a:extLst>
          </p:cNvPr>
          <p:cNvSpPr>
            <a:spLocks noGrp="1" noChangeArrowheads="1"/>
          </p:cNvSpPr>
          <p:nvPr>
            <p:ph idx="1"/>
          </p:nvPr>
        </p:nvSpPr>
        <p:spPr>
          <a:xfrm>
            <a:off x="611560" y="1628800"/>
            <a:ext cx="8064896" cy="4896544"/>
          </a:xfrm>
        </p:spPr>
        <p:txBody>
          <a:bodyPr>
            <a:normAutofit lnSpcReduction="10000"/>
          </a:bodyPr>
          <a:lstStyle/>
          <a:p>
            <a:pPr marL="0" indent="0" eaLnBrk="1" hangingPunct="1">
              <a:buFont typeface="Wingdings" pitchFamily="2" charset="2"/>
              <a:buNone/>
            </a:pPr>
            <a:r>
              <a:rPr lang="ja-JP" altLang="en-US"/>
              <a:t>たて：その語彙スロットに収まることができる語同士の競争が起こした代用</a:t>
            </a:r>
            <a:endParaRPr lang="en-US" altLang="ja-JP" dirty="0"/>
          </a:p>
          <a:p>
            <a:pPr marL="0" indent="0" eaLnBrk="1" hangingPunct="1">
              <a:buFont typeface="Wingdings" pitchFamily="2" charset="2"/>
              <a:buNone/>
            </a:pPr>
            <a:r>
              <a:rPr lang="ja-JP" altLang="en-US"/>
              <a:t>　　　　</a:t>
            </a:r>
            <a:r>
              <a:rPr lang="en-US" altLang="ja-JP" dirty="0"/>
              <a:t>  </a:t>
            </a:r>
            <a:r>
              <a:rPr lang="ja-JP" altLang="en-US"/>
              <a:t>・</a:t>
            </a:r>
            <a:endParaRPr lang="en-US" altLang="ja-JP" dirty="0"/>
          </a:p>
          <a:p>
            <a:pPr marL="0" indent="0" eaLnBrk="1" hangingPunct="1">
              <a:buFont typeface="Wingdings" pitchFamily="2" charset="2"/>
              <a:buNone/>
            </a:pPr>
            <a:r>
              <a:rPr lang="ja-JP" altLang="en-US"/>
              <a:t>　　　　</a:t>
            </a:r>
            <a:r>
              <a:rPr lang="en-US" altLang="ja-JP" dirty="0"/>
              <a:t>  </a:t>
            </a:r>
            <a:r>
              <a:rPr lang="ja-JP" altLang="en-US"/>
              <a:t>・</a:t>
            </a:r>
            <a:endParaRPr lang="en-US" altLang="ja-JP" dirty="0"/>
          </a:p>
          <a:p>
            <a:pPr marL="0" indent="0" eaLnBrk="1" hangingPunct="1">
              <a:buFont typeface="Wingdings" pitchFamily="2" charset="2"/>
              <a:buNone/>
            </a:pPr>
            <a:r>
              <a:rPr lang="ja-JP" altLang="en-US"/>
              <a:t>　　　</a:t>
            </a:r>
            <a:r>
              <a:rPr lang="en-US" altLang="ja-JP" dirty="0"/>
              <a:t>  [</a:t>
            </a:r>
            <a:r>
              <a:rPr lang="ja-JP" altLang="en-US"/>
              <a:t>ジュース</a:t>
            </a:r>
            <a:r>
              <a:rPr lang="en-US" altLang="ja-JP" dirty="0"/>
              <a:t>]</a:t>
            </a:r>
          </a:p>
          <a:p>
            <a:pPr marL="0" indent="0" eaLnBrk="1" hangingPunct="1">
              <a:buFont typeface="Wingdings" pitchFamily="2" charset="2"/>
              <a:buNone/>
            </a:pPr>
            <a:r>
              <a:rPr lang="ja-JP" altLang="en-US"/>
              <a:t>パンと</a:t>
            </a:r>
            <a:r>
              <a:rPr lang="en-US" altLang="ja-JP" dirty="0"/>
              <a:t>  </a:t>
            </a:r>
            <a:r>
              <a:rPr lang="ja-JP" altLang="en-US" sz="3200" b="1"/>
              <a:t>コーヒー</a:t>
            </a:r>
            <a:r>
              <a:rPr lang="en-US" altLang="ja-JP" dirty="0"/>
              <a:t>     </a:t>
            </a:r>
            <a:r>
              <a:rPr lang="ja-JP" altLang="en-US"/>
              <a:t>で朝食を</a:t>
            </a:r>
            <a:endParaRPr lang="en-US" altLang="ja-JP" dirty="0"/>
          </a:p>
          <a:p>
            <a:pPr marL="0" indent="0" eaLnBrk="1" hangingPunct="1">
              <a:buFont typeface="Wingdings" pitchFamily="2" charset="2"/>
              <a:buNone/>
            </a:pPr>
            <a:r>
              <a:rPr lang="en-US" altLang="ja-JP" dirty="0"/>
              <a:t>               [</a:t>
            </a:r>
            <a:r>
              <a:rPr lang="ja-JP" altLang="en-US"/>
              <a:t>スープ</a:t>
            </a:r>
            <a:r>
              <a:rPr lang="en-US" altLang="ja-JP" dirty="0"/>
              <a:t>]</a:t>
            </a:r>
          </a:p>
          <a:p>
            <a:pPr marL="0" indent="0" eaLnBrk="1" hangingPunct="1">
              <a:buFont typeface="Wingdings" pitchFamily="2" charset="2"/>
              <a:buNone/>
            </a:pPr>
            <a:r>
              <a:rPr lang="en-US" altLang="ja-JP" dirty="0"/>
              <a:t>               [</a:t>
            </a:r>
            <a:r>
              <a:rPr lang="ja-JP" altLang="en-US"/>
              <a:t>紅茶</a:t>
            </a:r>
            <a:r>
              <a:rPr lang="en-US" altLang="ja-JP" dirty="0"/>
              <a:t>]</a:t>
            </a:r>
          </a:p>
          <a:p>
            <a:pPr marL="0" indent="0" eaLnBrk="1" hangingPunct="1">
              <a:buFont typeface="Wingdings" pitchFamily="2" charset="2"/>
              <a:buNone/>
            </a:pPr>
            <a:r>
              <a:rPr lang="en-US" altLang="ja-JP" dirty="0"/>
              <a:t>                   </a:t>
            </a:r>
            <a:r>
              <a:rPr lang="ja-JP" altLang="en-US"/>
              <a:t>・</a:t>
            </a:r>
            <a:endParaRPr lang="en-US" altLang="ja-JP" dirty="0"/>
          </a:p>
          <a:p>
            <a:pPr marL="0" indent="0" eaLnBrk="1" hangingPunct="1">
              <a:buFont typeface="Wingdings" pitchFamily="2" charset="2"/>
              <a:buNone/>
            </a:pPr>
            <a:r>
              <a:rPr lang="en-US" altLang="ja-JP" dirty="0"/>
              <a:t>                   </a:t>
            </a:r>
            <a:r>
              <a:rPr lang="ja-JP" altLang="en-US"/>
              <a:t>・</a:t>
            </a:r>
          </a:p>
        </p:txBody>
      </p:sp>
    </p:spTree>
    <p:extLst>
      <p:ext uri="{BB962C8B-B14F-4D97-AF65-F5344CB8AC3E}">
        <p14:creationId xmlns:p14="http://schemas.microsoft.com/office/powerpoint/2010/main" val="13132939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タイトル 1">
            <a:extLst>
              <a:ext uri="{FF2B5EF4-FFF2-40B4-BE49-F238E27FC236}">
                <a16:creationId xmlns:a16="http://schemas.microsoft.com/office/drawing/2014/main" id="{CFC10A33-6929-6003-0A8C-3BA947215731}"/>
              </a:ext>
            </a:extLst>
          </p:cNvPr>
          <p:cNvSpPr>
            <a:spLocks noGrp="1" noChangeArrowheads="1"/>
          </p:cNvSpPr>
          <p:nvPr>
            <p:ph type="title"/>
          </p:nvPr>
        </p:nvSpPr>
        <p:spPr>
          <a:xfrm>
            <a:off x="1150939" y="617538"/>
            <a:ext cx="6949454" cy="1143000"/>
          </a:xfrm>
        </p:spPr>
        <p:txBody>
          <a:bodyPr/>
          <a:lstStyle/>
          <a:p>
            <a:pPr eaLnBrk="1" hangingPunct="1"/>
            <a:r>
              <a:rPr lang="ja-JP" altLang="en-US" sz="3600">
                <a:solidFill>
                  <a:schemeClr val="accent4">
                    <a:lumMod val="75000"/>
                  </a:schemeClr>
                </a:solidFill>
                <a:latin typeface="Osaka" panose="020B0600000000000000" pitchFamily="34" charset="-128"/>
                <a:ea typeface="Osaka" panose="020B0600000000000000" pitchFamily="34" charset="-128"/>
              </a:rPr>
              <a:t>語彙代用の「たて」</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と</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「よこ」</a:t>
            </a:r>
          </a:p>
        </p:txBody>
      </p:sp>
      <p:sp>
        <p:nvSpPr>
          <p:cNvPr id="22530" name="コンテンツ プレースホルダー 2">
            <a:extLst>
              <a:ext uri="{FF2B5EF4-FFF2-40B4-BE49-F238E27FC236}">
                <a16:creationId xmlns:a16="http://schemas.microsoft.com/office/drawing/2014/main" id="{3BE641CA-A915-52B6-E8CA-65F921222855}"/>
              </a:ext>
            </a:extLst>
          </p:cNvPr>
          <p:cNvSpPr>
            <a:spLocks noGrp="1" noChangeArrowheads="1"/>
          </p:cNvSpPr>
          <p:nvPr>
            <p:ph idx="1"/>
          </p:nvPr>
        </p:nvSpPr>
        <p:spPr>
          <a:xfrm>
            <a:off x="611560" y="1484784"/>
            <a:ext cx="8064896" cy="5184576"/>
          </a:xfrm>
        </p:spPr>
        <p:txBody>
          <a:bodyPr>
            <a:normAutofit/>
          </a:bodyPr>
          <a:lstStyle/>
          <a:p>
            <a:pPr marL="0" indent="0" eaLnBrk="1" hangingPunct="1">
              <a:buFont typeface="Wingdings" pitchFamily="2" charset="2"/>
              <a:buNone/>
            </a:pPr>
            <a:r>
              <a:rPr lang="ja-JP" altLang="en-US"/>
              <a:t>よこ：ターゲット語彙の周囲にある語彙、言語情報が直接・間接に邪魔をして起きた代用</a:t>
            </a:r>
            <a:endParaRPr lang="en-US" altLang="ja-JP" dirty="0"/>
          </a:p>
          <a:p>
            <a:pPr marL="0" indent="0" eaLnBrk="1" hangingPunct="1">
              <a:buFont typeface="Wingdings" pitchFamily="2" charset="2"/>
              <a:buNone/>
            </a:pPr>
            <a:r>
              <a:rPr lang="ja-JP" altLang="en-US">
                <a:latin typeface="Osaka" panose="020B0600000000000000" pitchFamily="34" charset="-128"/>
                <a:ea typeface="Osaka" panose="020B0600000000000000" pitchFamily="34" charset="-128"/>
              </a:rPr>
              <a:t>直接（予測</a:t>
            </a:r>
            <a:r>
              <a:rPr lang="en-US" altLang="ja-JP" dirty="0">
                <a:latin typeface="Osaka" panose="020B0600000000000000" pitchFamily="34" charset="-128"/>
                <a:ea typeface="Osaka" panose="020B0600000000000000" pitchFamily="34" charset="-128"/>
              </a:rPr>
              <a:t>/</a:t>
            </a:r>
            <a:r>
              <a:rPr lang="ja-JP" altLang="en-US">
                <a:latin typeface="Osaka" panose="020B0600000000000000" pitchFamily="34" charset="-128"/>
                <a:ea typeface="Osaka" panose="020B0600000000000000" pitchFamily="34" charset="-128"/>
              </a:rPr>
              <a:t>保続）</a:t>
            </a:r>
            <a:endParaRPr lang="en-US" altLang="ja-JP" dirty="0">
              <a:latin typeface="Osaka" panose="020B0600000000000000" pitchFamily="34" charset="-128"/>
              <a:ea typeface="Osaka" panose="020B0600000000000000" pitchFamily="34" charset="-128"/>
            </a:endParaRPr>
          </a:p>
          <a:p>
            <a:pPr marL="0" indent="0">
              <a:buNone/>
            </a:pPr>
            <a:r>
              <a:rPr lang="ja-JP" altLang="en-US"/>
              <a:t>ロードレースは</a:t>
            </a:r>
            <a:r>
              <a:rPr lang="ja-JP" altLang="en-US" u="sng"/>
              <a:t>マラソン</a:t>
            </a:r>
            <a:r>
              <a:rPr lang="ja-JP" altLang="en-US"/>
              <a:t>で言えば、陸上で言えばマラソン</a:t>
            </a:r>
            <a:r>
              <a:rPr lang="en-US" altLang="ja-JP" dirty="0"/>
              <a:t>…</a:t>
            </a:r>
          </a:p>
          <a:p>
            <a:pPr marL="0" indent="0" eaLnBrk="1" hangingPunct="1">
              <a:buFont typeface="Wingdings" pitchFamily="2" charset="2"/>
              <a:buNone/>
            </a:pPr>
            <a:r>
              <a:rPr lang="ja-JP" altLang="en-US"/>
              <a:t>今日は雲が多くて</a:t>
            </a:r>
            <a:r>
              <a:rPr lang="ja-JP" altLang="en-US" u="sng"/>
              <a:t>雲</a:t>
            </a:r>
            <a:r>
              <a:rPr lang="ja-JP" altLang="en-US"/>
              <a:t>がふる（雪）</a:t>
            </a:r>
            <a:endParaRPr lang="en-US" altLang="ja-JP" dirty="0"/>
          </a:p>
          <a:p>
            <a:pPr marL="0" indent="0" eaLnBrk="1" hangingPunct="1">
              <a:buFont typeface="Wingdings" pitchFamily="2" charset="2"/>
              <a:buNone/>
            </a:pPr>
            <a:endParaRPr lang="en-US" altLang="ja-JP" dirty="0"/>
          </a:p>
          <a:p>
            <a:pPr marL="0" indent="0" eaLnBrk="1" hangingPunct="1">
              <a:buFont typeface="Wingdings" pitchFamily="2" charset="2"/>
              <a:buNone/>
            </a:pPr>
            <a:r>
              <a:rPr lang="ja-JP" altLang="en-US">
                <a:latin typeface="Osaka" panose="020B0600000000000000" pitchFamily="34" charset="-128"/>
                <a:ea typeface="Osaka" panose="020B0600000000000000" pitchFamily="34" charset="-128"/>
              </a:rPr>
              <a:t>間接（意味文脈型）</a:t>
            </a:r>
            <a:endParaRPr lang="en-US" altLang="ja-JP" dirty="0">
              <a:latin typeface="Osaka" panose="020B0600000000000000" pitchFamily="34" charset="-128"/>
              <a:ea typeface="Osaka" panose="020B0600000000000000" pitchFamily="34" charset="-128"/>
            </a:endParaRPr>
          </a:p>
          <a:p>
            <a:pPr marL="0" indent="0" eaLnBrk="1" hangingPunct="1">
              <a:buFont typeface="Wingdings" pitchFamily="2" charset="2"/>
              <a:buNone/>
            </a:pPr>
            <a:r>
              <a:rPr lang="ja-JP" altLang="en-US"/>
              <a:t>せんざいの</a:t>
            </a:r>
            <a:r>
              <a:rPr lang="ja-JP" altLang="en-US" u="sng"/>
              <a:t>せっけん</a:t>
            </a:r>
            <a:r>
              <a:rPr lang="ja-JP" altLang="en-US"/>
              <a:t>であります　（せんでん）</a:t>
            </a:r>
            <a:endParaRPr lang="en-US" altLang="ja-JP" dirty="0"/>
          </a:p>
          <a:p>
            <a:pPr marL="0" indent="0" eaLnBrk="1" hangingPunct="1">
              <a:buFont typeface="Wingdings" pitchFamily="2" charset="2"/>
              <a:buNone/>
            </a:pPr>
            <a:r>
              <a:rPr lang="ja-JP" altLang="en-US"/>
              <a:t>すごく気に入っている</a:t>
            </a:r>
            <a:r>
              <a:rPr lang="ja-JP" altLang="en-US" u="sng"/>
              <a:t>好き</a:t>
            </a:r>
            <a:r>
              <a:rPr lang="ja-JP" altLang="en-US"/>
              <a:t>だ　（曲）</a:t>
            </a:r>
            <a:endParaRPr lang="en-US" altLang="ja-JP" dirty="0"/>
          </a:p>
        </p:txBody>
      </p:sp>
    </p:spTree>
    <p:extLst>
      <p:ext uri="{BB962C8B-B14F-4D97-AF65-F5344CB8AC3E}">
        <p14:creationId xmlns:p14="http://schemas.microsoft.com/office/powerpoint/2010/main" val="24422016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AB62599A-10D6-3FE3-A558-C93F7CEC780B}"/>
              </a:ext>
            </a:extLst>
          </p:cNvPr>
          <p:cNvSpPr>
            <a:spLocks noGrp="1" noChangeArrowheads="1"/>
          </p:cNvSpPr>
          <p:nvPr>
            <p:ph type="title"/>
          </p:nvPr>
        </p:nvSpPr>
        <p:spPr>
          <a:xfrm>
            <a:off x="1600200" y="609600"/>
            <a:ext cx="6781800" cy="1143000"/>
          </a:xfrm>
        </p:spPr>
        <p:txBody>
          <a:bodyPr/>
          <a:lstStyle/>
          <a:p>
            <a:pPr eaLnBrk="1" hangingPunct="1"/>
            <a:r>
              <a:rPr kumimoji="0" lang="ja-JP" altLang="en-US" sz="2800">
                <a:solidFill>
                  <a:schemeClr val="accent4">
                    <a:lumMod val="75000"/>
                  </a:schemeClr>
                </a:solidFill>
                <a:latin typeface="Osaka−等幅" panose="020B0600000000000000" pitchFamily="34" charset="-128"/>
                <a:ea typeface="Osaka−等幅" panose="020B0600000000000000" pitchFamily="34" charset="-128"/>
              </a:rPr>
              <a:t>たてとよこはどこで？　発話の基本図　</a:t>
            </a:r>
            <a:endParaRPr kumimoji="0" lang="ja-JP" altLang="en-US" sz="2800">
              <a:solidFill>
                <a:schemeClr val="accent4">
                  <a:lumMod val="75000"/>
                </a:schemeClr>
              </a:solidFill>
            </a:endParaRPr>
          </a:p>
        </p:txBody>
      </p:sp>
      <p:pic>
        <p:nvPicPr>
          <p:cNvPr id="23554" name="SmartArt プレースホルダー 1" descr="Leveltモデル概略.pdf">
            <a:extLst>
              <a:ext uri="{FF2B5EF4-FFF2-40B4-BE49-F238E27FC236}">
                <a16:creationId xmlns:a16="http://schemas.microsoft.com/office/drawing/2014/main" id="{9428BD75-7E79-7BA6-B702-5C3A235AD07C}"/>
              </a:ext>
            </a:extLst>
          </p:cNvPr>
          <p:cNvPicPr>
            <a:picLocks noGrp="1" noChangeAspect="1" noChangeArrowheads="1"/>
          </p:cNvPicPr>
          <p:nvPr>
            <p:ph type="dgm" idx="1"/>
          </p:nvPr>
        </p:nvPicPr>
        <p:blipFill>
          <a:blip r:embed="rId3">
            <a:extLst>
              <a:ext uri="{28A0092B-C50C-407E-A947-70E740481C1C}">
                <a14:useLocalDpi xmlns:a14="http://schemas.microsoft.com/office/drawing/2010/main" val="0"/>
              </a:ext>
            </a:extLst>
          </a:blip>
          <a:stretch>
            <a:fillRect/>
          </a:stretch>
        </p:blipFill>
        <p:spPr>
          <a:xfrm>
            <a:off x="2915816" y="1720244"/>
            <a:ext cx="4627984" cy="5061743"/>
          </a:xfrm>
        </p:spPr>
      </p:pic>
      <p:sp>
        <p:nvSpPr>
          <p:cNvPr id="23555" name="Rectangle 4">
            <a:extLst>
              <a:ext uri="{FF2B5EF4-FFF2-40B4-BE49-F238E27FC236}">
                <a16:creationId xmlns:a16="http://schemas.microsoft.com/office/drawing/2014/main" id="{6D763D30-B632-3D1B-67CB-E780B775529E}"/>
              </a:ext>
            </a:extLst>
          </p:cNvPr>
          <p:cNvSpPr>
            <a:spLocks noChangeArrowheads="1"/>
          </p:cNvSpPr>
          <p:nvPr/>
        </p:nvSpPr>
        <p:spPr bwMode="auto">
          <a:xfrm>
            <a:off x="539552" y="1712913"/>
            <a:ext cx="1800200" cy="3046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square">
            <a:spAutoFit/>
          </a:bodyPr>
          <a:lstStyle>
            <a:lvl1pPr>
              <a:spcBef>
                <a:spcPct val="20000"/>
              </a:spcBef>
              <a:buClr>
                <a:schemeClr val="folHlink"/>
              </a:buClr>
              <a:buSzPct val="60000"/>
              <a:buFont typeface="Wingdings" pitchFamily="2" charset="2"/>
              <a:buChar char="n"/>
              <a:defRPr kumimoji="1" sz="3200">
                <a:solidFill>
                  <a:schemeClr val="tx1"/>
                </a:solidFill>
                <a:latin typeface="Osaka" panose="020B0600000000000000" pitchFamily="34" charset="-128"/>
                <a:ea typeface="Osaka" panose="020B0600000000000000" pitchFamily="34" charset="-128"/>
              </a:defRPr>
            </a:lvl1pPr>
            <a:lvl2pPr marL="742950" indent="-285750">
              <a:spcBef>
                <a:spcPct val="20000"/>
              </a:spcBef>
              <a:buClr>
                <a:schemeClr val="hlink"/>
              </a:buClr>
              <a:buSzPct val="55000"/>
              <a:buFont typeface="Wingdings" pitchFamily="2" charset="2"/>
              <a:buChar char="n"/>
              <a:defRPr kumimoji="1" sz="2800">
                <a:solidFill>
                  <a:schemeClr val="tx1"/>
                </a:solidFill>
                <a:latin typeface="Osaka" panose="020B0600000000000000" pitchFamily="34" charset="-128"/>
                <a:ea typeface="Osaka" panose="020B0600000000000000" pitchFamily="34" charset="-128"/>
              </a:defRPr>
            </a:lvl2pPr>
            <a:lvl3pPr marL="1143000" indent="-228600">
              <a:spcBef>
                <a:spcPct val="20000"/>
              </a:spcBef>
              <a:buClr>
                <a:schemeClr val="folHlink"/>
              </a:buClr>
              <a:buSzPct val="50000"/>
              <a:buFont typeface="Wingdings" pitchFamily="2" charset="2"/>
              <a:buChar char="n"/>
              <a:defRPr kumimoji="1" sz="2400">
                <a:solidFill>
                  <a:schemeClr val="tx1"/>
                </a:solidFill>
                <a:latin typeface="Osaka" panose="020B0600000000000000" pitchFamily="34" charset="-128"/>
                <a:ea typeface="Osaka" panose="020B0600000000000000" pitchFamily="34" charset="-128"/>
              </a:defRPr>
            </a:lvl3pPr>
            <a:lvl4pPr marL="1600200" indent="-228600">
              <a:spcBef>
                <a:spcPct val="20000"/>
              </a:spcBef>
              <a:buClr>
                <a:schemeClr val="accent2"/>
              </a:buClr>
              <a:buSzPct val="55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4pPr>
            <a:lvl5pPr marL="2057400" indent="-228600">
              <a:spcBef>
                <a:spcPct val="20000"/>
              </a:spcBef>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5pPr>
            <a:lvl6pPr marL="25146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6pPr>
            <a:lvl7pPr marL="29718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7pPr>
            <a:lvl8pPr marL="34290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8pPr>
            <a:lvl9pPr marL="3886200" indent="-228600" eaLnBrk="0" fontAlgn="base" hangingPunct="0">
              <a:spcBef>
                <a:spcPct val="20000"/>
              </a:spcBef>
              <a:spcAft>
                <a:spcPct val="0"/>
              </a:spcAft>
              <a:buClr>
                <a:schemeClr val="accent1"/>
              </a:buClr>
              <a:buSzPct val="50000"/>
              <a:buFont typeface="Wingdings" pitchFamily="2" charset="2"/>
              <a:buChar char="n"/>
              <a:defRPr kumimoji="1" sz="2000">
                <a:solidFill>
                  <a:schemeClr val="tx1"/>
                </a:solidFill>
                <a:latin typeface="Osaka" panose="020B0600000000000000" pitchFamily="34" charset="-128"/>
                <a:ea typeface="Osaka" panose="020B0600000000000000" pitchFamily="34" charset="-128"/>
              </a:defRPr>
            </a:lvl9pPr>
          </a:lstStyle>
          <a:p>
            <a:pPr>
              <a:spcBef>
                <a:spcPct val="0"/>
              </a:spcBef>
              <a:buClrTx/>
              <a:buSzTx/>
              <a:buFontTx/>
              <a:buNone/>
            </a:pPr>
            <a:r>
              <a:rPr lang="ja-JP" altLang="en-US" sz="2400">
                <a:latin typeface="Times" pitchFamily="2" charset="0"/>
                <a:ea typeface="Osaka−等幅" panose="020B0600000000000000" pitchFamily="34" charset="-128"/>
              </a:rPr>
              <a:t>言語産出の認知モデルでは</a:t>
            </a:r>
            <a:endParaRPr lang="en-US" altLang="ja-JP" sz="2400" dirty="0">
              <a:latin typeface="Times" pitchFamily="2" charset="0"/>
              <a:ea typeface="Osaka−等幅" panose="020B0600000000000000" pitchFamily="34" charset="-128"/>
            </a:endParaRPr>
          </a:p>
          <a:p>
            <a:pPr>
              <a:spcBef>
                <a:spcPct val="0"/>
              </a:spcBef>
              <a:buClrTx/>
              <a:buSzTx/>
              <a:buFontTx/>
              <a:buNone/>
            </a:pPr>
            <a:endParaRPr lang="ja-JP" altLang="en-US" sz="2400">
              <a:latin typeface="Times" pitchFamily="2" charset="0"/>
              <a:ea typeface="Osaka−等幅" panose="020B0600000000000000" pitchFamily="34" charset="-128"/>
            </a:endParaRPr>
          </a:p>
          <a:p>
            <a:pPr>
              <a:spcBef>
                <a:spcPct val="0"/>
              </a:spcBef>
              <a:buClrTx/>
              <a:buSzTx/>
              <a:buFontTx/>
              <a:buNone/>
            </a:pPr>
            <a:endParaRPr lang="ja-JP" altLang="en-US" sz="2400">
              <a:latin typeface="Times" pitchFamily="2" charset="0"/>
              <a:ea typeface="Osaka−等幅" panose="020B0600000000000000" pitchFamily="34" charset="-128"/>
            </a:endParaRPr>
          </a:p>
          <a:p>
            <a:pPr>
              <a:spcBef>
                <a:spcPct val="0"/>
              </a:spcBef>
              <a:buClrTx/>
              <a:buSzTx/>
              <a:buFontTx/>
              <a:buNone/>
            </a:pPr>
            <a:r>
              <a:rPr lang="ja-JP" altLang="en-US" sz="2400">
                <a:latin typeface="Times" pitchFamily="2" charset="0"/>
                <a:ea typeface="Osaka−等幅" panose="020B0600000000000000" pitchFamily="34" charset="-128"/>
              </a:rPr>
              <a:t>　	</a:t>
            </a:r>
          </a:p>
          <a:p>
            <a:pPr>
              <a:spcBef>
                <a:spcPct val="0"/>
              </a:spcBef>
              <a:buClrTx/>
              <a:buSzTx/>
              <a:buFontTx/>
              <a:buNone/>
            </a:pPr>
            <a:endParaRPr lang="ja-JP" altLang="en-US" sz="2400">
              <a:latin typeface="Times" pitchFamily="2" charset="0"/>
              <a:ea typeface="Osaka−等幅" panose="020B0600000000000000" pitchFamily="34" charset="-128"/>
            </a:endParaRPr>
          </a:p>
          <a:p>
            <a:pPr>
              <a:spcBef>
                <a:spcPct val="0"/>
              </a:spcBef>
              <a:buClrTx/>
              <a:buSzTx/>
              <a:buFontTx/>
              <a:buNone/>
            </a:pPr>
            <a:endParaRPr lang="ja-JP" altLang="en-US" sz="2400">
              <a:latin typeface="Times" pitchFamily="2" charset="0"/>
              <a:ea typeface="Osaka−等幅" panose="020B0600000000000000" pitchFamily="34" charset="-128"/>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タイトル 1">
            <a:extLst>
              <a:ext uri="{FF2B5EF4-FFF2-40B4-BE49-F238E27FC236}">
                <a16:creationId xmlns:a16="http://schemas.microsoft.com/office/drawing/2014/main" id="{CFC10A33-6929-6003-0A8C-3BA947215731}"/>
              </a:ext>
            </a:extLst>
          </p:cNvPr>
          <p:cNvSpPr>
            <a:spLocks noGrp="1" noChangeArrowheads="1"/>
          </p:cNvSpPr>
          <p:nvPr>
            <p:ph type="title"/>
          </p:nvPr>
        </p:nvSpPr>
        <p:spPr>
          <a:xfrm>
            <a:off x="1150939" y="620688"/>
            <a:ext cx="6949454" cy="1139850"/>
          </a:xfrm>
        </p:spPr>
        <p:txBody>
          <a:bodyPr/>
          <a:lstStyle/>
          <a:p>
            <a:pPr eaLnBrk="1" hangingPunct="1"/>
            <a:r>
              <a:rPr lang="ja-JP" altLang="en-US" sz="3600">
                <a:solidFill>
                  <a:schemeClr val="accent4">
                    <a:lumMod val="75000"/>
                  </a:schemeClr>
                </a:solidFill>
                <a:latin typeface="Osaka" panose="020B0600000000000000" pitchFamily="34" charset="-128"/>
                <a:ea typeface="Osaka" panose="020B0600000000000000" pitchFamily="34" charset="-128"/>
              </a:rPr>
              <a:t>たて</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と</a:t>
            </a:r>
            <a:r>
              <a:rPr lang="en-US" altLang="ja-JP" sz="3600" dirty="0">
                <a:solidFill>
                  <a:schemeClr val="accent4">
                    <a:lumMod val="75000"/>
                  </a:schemeClr>
                </a:solidFill>
                <a:latin typeface="Osaka" panose="020B0600000000000000" pitchFamily="34" charset="-128"/>
                <a:ea typeface="Osaka" panose="020B0600000000000000" pitchFamily="34" charset="-128"/>
              </a:rPr>
              <a:t> </a:t>
            </a:r>
            <a:r>
              <a:rPr lang="ja-JP" altLang="en-US" sz="3600">
                <a:solidFill>
                  <a:schemeClr val="accent4">
                    <a:lumMod val="75000"/>
                  </a:schemeClr>
                </a:solidFill>
                <a:latin typeface="Osaka" panose="020B0600000000000000" pitchFamily="34" charset="-128"/>
                <a:ea typeface="Osaka" panose="020B0600000000000000" pitchFamily="34" charset="-128"/>
              </a:rPr>
              <a:t>よこはどこで？</a:t>
            </a:r>
            <a:r>
              <a:rPr lang="en-US" altLang="ja-JP" sz="3600" dirty="0">
                <a:solidFill>
                  <a:schemeClr val="accent4">
                    <a:lumMod val="75000"/>
                  </a:schemeClr>
                </a:solidFill>
                <a:latin typeface="Osaka" panose="020B0600000000000000" pitchFamily="34" charset="-128"/>
                <a:ea typeface="Osaka" panose="020B0600000000000000" pitchFamily="34" charset="-128"/>
              </a:rPr>
              <a:t> </a:t>
            </a:r>
            <a:endParaRPr lang="ja-JP" altLang="en-US" sz="3600">
              <a:solidFill>
                <a:schemeClr val="accent4">
                  <a:lumMod val="75000"/>
                </a:schemeClr>
              </a:solidFill>
              <a:latin typeface="Osaka" panose="020B0600000000000000" pitchFamily="34" charset="-128"/>
              <a:ea typeface="Osaka" panose="020B0600000000000000" pitchFamily="34" charset="-128"/>
            </a:endParaRPr>
          </a:p>
        </p:txBody>
      </p:sp>
      <p:sp>
        <p:nvSpPr>
          <p:cNvPr id="22530" name="コンテンツ プレースホルダー 2">
            <a:extLst>
              <a:ext uri="{FF2B5EF4-FFF2-40B4-BE49-F238E27FC236}">
                <a16:creationId xmlns:a16="http://schemas.microsoft.com/office/drawing/2014/main" id="{3BE641CA-A915-52B6-E8CA-65F921222855}"/>
              </a:ext>
            </a:extLst>
          </p:cNvPr>
          <p:cNvSpPr>
            <a:spLocks noGrp="1" noChangeArrowheads="1"/>
          </p:cNvSpPr>
          <p:nvPr>
            <p:ph idx="1"/>
          </p:nvPr>
        </p:nvSpPr>
        <p:spPr>
          <a:xfrm>
            <a:off x="611560" y="1760538"/>
            <a:ext cx="8064896" cy="4908822"/>
          </a:xfrm>
        </p:spPr>
        <p:txBody>
          <a:bodyPr>
            <a:normAutofit/>
          </a:bodyPr>
          <a:lstStyle/>
          <a:p>
            <a:pPr marL="0" indent="0" eaLnBrk="1" hangingPunct="1">
              <a:buFont typeface="Wingdings" pitchFamily="2" charset="2"/>
              <a:buNone/>
            </a:pPr>
            <a:endParaRPr lang="en-US" altLang="ja-JP" dirty="0"/>
          </a:p>
          <a:p>
            <a:pPr marL="0" indent="0">
              <a:buNone/>
            </a:pPr>
            <a:r>
              <a:rPr lang="ja-JP" altLang="en-US"/>
              <a:t>たて型もよこ型も同じように起こるのか？</a:t>
            </a:r>
            <a:endParaRPr lang="en-US" altLang="ja-JP" dirty="0"/>
          </a:p>
          <a:p>
            <a:pPr marL="457200" lvl="1" indent="0">
              <a:buNone/>
            </a:pPr>
            <a:r>
              <a:rPr lang="ja-JP" altLang="en-US"/>
              <a:t>「交通整理のお巡りさん」は必要か？</a:t>
            </a:r>
            <a:endParaRPr lang="en-US" altLang="ja-JP" dirty="0"/>
          </a:p>
          <a:p>
            <a:pPr marL="0" indent="0">
              <a:buNone/>
            </a:pPr>
            <a:endParaRPr lang="en-US" altLang="ja-JP" dirty="0"/>
          </a:p>
          <a:p>
            <a:pPr marL="0" indent="0" eaLnBrk="1" hangingPunct="1">
              <a:buFont typeface="Wingdings" pitchFamily="2" charset="2"/>
              <a:buNone/>
            </a:pPr>
            <a:r>
              <a:rPr lang="ja-JP" altLang="en-US"/>
              <a:t>両タイプのシミュレーションにおいて機械学習モデルはどのようにふるまうのか？</a:t>
            </a:r>
            <a:endParaRPr lang="en-US" altLang="ja-JP" dirty="0"/>
          </a:p>
          <a:p>
            <a:pPr marL="0" indent="0" eaLnBrk="1" hangingPunct="1">
              <a:buFont typeface="Wingdings" pitchFamily="2" charset="2"/>
              <a:buNone/>
            </a:pPr>
            <a:endParaRPr lang="en-US" altLang="ja-JP" dirty="0"/>
          </a:p>
          <a:p>
            <a:pPr marL="0" indent="0" eaLnBrk="1" hangingPunct="1">
              <a:buFont typeface="Wingdings" pitchFamily="2" charset="2"/>
              <a:buNone/>
            </a:pPr>
            <a:r>
              <a:rPr lang="ja-JP" altLang="en-US"/>
              <a:t>特に間接的な「よこ」型をうまく再現することはできるのか？</a:t>
            </a:r>
            <a:endParaRPr lang="en-US" altLang="ja-JP" dirty="0"/>
          </a:p>
        </p:txBody>
      </p:sp>
    </p:spTree>
    <p:extLst>
      <p:ext uri="{BB962C8B-B14F-4D97-AF65-F5344CB8AC3E}">
        <p14:creationId xmlns:p14="http://schemas.microsoft.com/office/powerpoint/2010/main" val="15189593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29" name="Rectangle 2">
            <a:extLst>
              <a:ext uri="{FF2B5EF4-FFF2-40B4-BE49-F238E27FC236}">
                <a16:creationId xmlns:a16="http://schemas.microsoft.com/office/drawing/2014/main" id="{464E2CA8-A40A-B797-203F-8C30AE9B1DE9}"/>
              </a:ext>
            </a:extLst>
          </p:cNvPr>
          <p:cNvSpPr>
            <a:spLocks noGrp="1" noChangeArrowheads="1"/>
          </p:cNvSpPr>
          <p:nvPr>
            <p:ph type="title"/>
          </p:nvPr>
        </p:nvSpPr>
        <p:spPr/>
        <p:txBody>
          <a:bodyPr/>
          <a:lstStyle/>
          <a:p>
            <a:pPr eaLnBrk="1" hangingPunct="1"/>
            <a:r>
              <a:rPr kumimoji="0" lang="ja-JP" altLang="en-US" sz="3200"/>
              <a:t>　　　　　おまけ</a:t>
            </a:r>
            <a:r>
              <a:rPr kumimoji="0" lang="ja-JP" altLang="en-US" sz="3200">
                <a:solidFill>
                  <a:schemeClr val="accent4">
                    <a:lumMod val="75000"/>
                  </a:schemeClr>
                </a:solidFill>
                <a:latin typeface="Osaka" panose="020B0600000000000000" pitchFamily="34" charset="-128"/>
                <a:ea typeface="Osaka" panose="020B0600000000000000" pitchFamily="34" charset="-128"/>
              </a:rPr>
              <a:t>言い誤り雑感</a:t>
            </a:r>
          </a:p>
        </p:txBody>
      </p:sp>
      <p:sp>
        <p:nvSpPr>
          <p:cNvPr id="99330" name="Rectangle 3">
            <a:extLst>
              <a:ext uri="{FF2B5EF4-FFF2-40B4-BE49-F238E27FC236}">
                <a16:creationId xmlns:a16="http://schemas.microsoft.com/office/drawing/2014/main" id="{C472D082-46F6-54DB-2330-9F787C9AC3F5}"/>
              </a:ext>
            </a:extLst>
          </p:cNvPr>
          <p:cNvSpPr>
            <a:spLocks noGrp="1" noChangeArrowheads="1"/>
          </p:cNvSpPr>
          <p:nvPr>
            <p:ph idx="1"/>
          </p:nvPr>
        </p:nvSpPr>
        <p:spPr/>
        <p:txBody>
          <a:bodyPr>
            <a:normAutofit fontScale="92500" lnSpcReduction="10000"/>
          </a:bodyPr>
          <a:lstStyle/>
          <a:p>
            <a:pPr eaLnBrk="1" hangingPunct="1">
              <a:lnSpc>
                <a:spcPct val="90000"/>
              </a:lnSpc>
            </a:pPr>
            <a:r>
              <a:rPr lang="ja-JP" altLang="en-US" sz="2400"/>
              <a:t>言い誤りをしない人はいません</a:t>
            </a:r>
            <a:endParaRPr lang="en-US" altLang="ja-JP" sz="2400" dirty="0"/>
          </a:p>
          <a:p>
            <a:pPr eaLnBrk="1" hangingPunct="1">
              <a:lnSpc>
                <a:spcPct val="90000"/>
              </a:lnSpc>
            </a:pPr>
            <a:r>
              <a:rPr lang="ja-JP" altLang="en-US" sz="2400"/>
              <a:t>意図した形と誤った形が同時に手に入る現実的なデータ</a:t>
            </a:r>
            <a:endParaRPr lang="en-US" altLang="ja-JP" sz="2400" dirty="0"/>
          </a:p>
          <a:p>
            <a:pPr marL="0" indent="0" eaLnBrk="1" hangingPunct="1">
              <a:lnSpc>
                <a:spcPct val="90000"/>
              </a:lnSpc>
              <a:buNone/>
            </a:pPr>
            <a:endParaRPr lang="en-US" altLang="ja-JP" sz="2400" dirty="0"/>
          </a:p>
          <a:p>
            <a:pPr eaLnBrk="1" hangingPunct="1">
              <a:lnSpc>
                <a:spcPct val="90000"/>
              </a:lnSpc>
            </a:pPr>
            <a:r>
              <a:rPr lang="ja-JP" altLang="en-US" sz="2400"/>
              <a:t>仮説の検証という方向もありますが、データから何が言えるのか、というアプローチが可能です。</a:t>
            </a:r>
            <a:endParaRPr lang="en-US" altLang="ja-JP" sz="2400" dirty="0"/>
          </a:p>
          <a:p>
            <a:pPr eaLnBrk="1" hangingPunct="1">
              <a:lnSpc>
                <a:spcPct val="90000"/>
              </a:lnSpc>
            </a:pPr>
            <a:endParaRPr lang="en-US" altLang="ja-JP" sz="2400" dirty="0"/>
          </a:p>
          <a:p>
            <a:pPr eaLnBrk="1" hangingPunct="1">
              <a:lnSpc>
                <a:spcPct val="90000"/>
              </a:lnSpc>
            </a:pPr>
            <a:r>
              <a:rPr lang="ja-JP" altLang="en-US" sz="2400"/>
              <a:t>様々な意味で「許されるもの」です。</a:t>
            </a:r>
            <a:endParaRPr lang="en-US" altLang="ja-JP" sz="2400" dirty="0"/>
          </a:p>
          <a:p>
            <a:pPr lvl="1"/>
            <a:r>
              <a:rPr lang="ja-JP" altLang="en-US" sz="2000"/>
              <a:t>誤りが起こっても話は通じます、そして多くは笑いに通じます。</a:t>
            </a:r>
            <a:endParaRPr lang="en-US" altLang="ja-JP" sz="2000" dirty="0"/>
          </a:p>
          <a:p>
            <a:pPr lvl="1"/>
            <a:r>
              <a:rPr lang="ja-JP" altLang="en-US" sz="2000"/>
              <a:t>機械にこれができるでしょうか？</a:t>
            </a:r>
            <a:endParaRPr lang="en-US" altLang="ja-JP" sz="2000" dirty="0"/>
          </a:p>
          <a:p>
            <a:pPr marL="457200" lvl="1" indent="0">
              <a:buNone/>
            </a:pPr>
            <a:endParaRPr lang="en-US" altLang="ja-JP" sz="2000" dirty="0"/>
          </a:p>
          <a:p>
            <a:r>
              <a:rPr lang="ja-JP" altLang="en-US" sz="3200"/>
              <a:t>こういう時代ですから</a:t>
            </a:r>
            <a:endParaRPr lang="en-US" altLang="ja-JP" sz="3200" dirty="0"/>
          </a:p>
          <a:p>
            <a:pPr lvl="1" eaLnBrk="1" hangingPunct="1">
              <a:lnSpc>
                <a:spcPct val="90000"/>
              </a:lnSpc>
            </a:pPr>
            <a:r>
              <a:rPr lang="en-US" altLang="ja-JP" sz="2000" dirty="0"/>
              <a:t>AI</a:t>
            </a:r>
            <a:r>
              <a:rPr lang="ja-JP" altLang="en-US" sz="2000"/>
              <a:t>に「食わせるエサ」として、あるいは</a:t>
            </a:r>
            <a:r>
              <a:rPr lang="en-US" altLang="ja-JP" sz="2000" dirty="0"/>
              <a:t>AI</a:t>
            </a:r>
            <a:r>
              <a:rPr lang="ja-JP" altLang="en-US" sz="2000"/>
              <a:t>の「審査員」として</a:t>
            </a:r>
            <a:endParaRPr lang="en-US" altLang="ja-JP" sz="2000" dirty="0"/>
          </a:p>
          <a:p>
            <a:pPr eaLnBrk="1" hangingPunct="1">
              <a:lnSpc>
                <a:spcPct val="90000"/>
              </a:lnSpc>
            </a:pPr>
            <a:endParaRPr kumimoji="0" lang="ja-JP" altLang="en-US" sz="2400"/>
          </a:p>
        </p:txBody>
      </p:sp>
    </p:spTree>
    <p:extLst>
      <p:ext uri="{BB962C8B-B14F-4D97-AF65-F5344CB8AC3E}">
        <p14:creationId xmlns:p14="http://schemas.microsoft.com/office/powerpoint/2010/main" val="3449475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99330">
                                            <p:txEl>
                                              <p:pRg st="0" end="0"/>
                                            </p:txEl>
                                          </p:spTgt>
                                        </p:tgtEl>
                                        <p:attrNameLst>
                                          <p:attrName>style.visibility</p:attrName>
                                        </p:attrNameLst>
                                      </p:cBhvr>
                                      <p:to>
                                        <p:strVal val="visible"/>
                                      </p:to>
                                    </p:set>
                                    <p:animEffect transition="in" filter="dissolve">
                                      <p:cBhvr>
                                        <p:cTn id="7" dur="500"/>
                                        <p:tgtEl>
                                          <p:spTgt spid="993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99330">
                                            <p:txEl>
                                              <p:pRg st="1" end="1"/>
                                            </p:txEl>
                                          </p:spTgt>
                                        </p:tgtEl>
                                        <p:attrNameLst>
                                          <p:attrName>style.visibility</p:attrName>
                                        </p:attrNameLst>
                                      </p:cBhvr>
                                      <p:to>
                                        <p:strVal val="visible"/>
                                      </p:to>
                                    </p:set>
                                    <p:animEffect transition="in" filter="dissolve">
                                      <p:cBhvr>
                                        <p:cTn id="12" dur="500"/>
                                        <p:tgtEl>
                                          <p:spTgt spid="993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99330">
                                            <p:txEl>
                                              <p:pRg st="3" end="3"/>
                                            </p:txEl>
                                          </p:spTgt>
                                        </p:tgtEl>
                                        <p:attrNameLst>
                                          <p:attrName>style.visibility</p:attrName>
                                        </p:attrNameLst>
                                      </p:cBhvr>
                                      <p:to>
                                        <p:strVal val="visible"/>
                                      </p:to>
                                    </p:set>
                                    <p:animEffect transition="in" filter="dissolve">
                                      <p:cBhvr>
                                        <p:cTn id="17" dur="500"/>
                                        <p:tgtEl>
                                          <p:spTgt spid="99330">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99330">
                                            <p:txEl>
                                              <p:pRg st="5" end="5"/>
                                            </p:txEl>
                                          </p:spTgt>
                                        </p:tgtEl>
                                        <p:attrNameLst>
                                          <p:attrName>style.visibility</p:attrName>
                                        </p:attrNameLst>
                                      </p:cBhvr>
                                      <p:to>
                                        <p:strVal val="visible"/>
                                      </p:to>
                                    </p:set>
                                    <p:animEffect transition="in" filter="dissolve">
                                      <p:cBhvr>
                                        <p:cTn id="22" dur="500"/>
                                        <p:tgtEl>
                                          <p:spTgt spid="99330">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99330">
                                            <p:txEl>
                                              <p:pRg st="6" end="6"/>
                                            </p:txEl>
                                          </p:spTgt>
                                        </p:tgtEl>
                                        <p:attrNameLst>
                                          <p:attrName>style.visibility</p:attrName>
                                        </p:attrNameLst>
                                      </p:cBhvr>
                                      <p:to>
                                        <p:strVal val="visible"/>
                                      </p:to>
                                    </p:set>
                                    <p:animEffect transition="in" filter="dissolve">
                                      <p:cBhvr>
                                        <p:cTn id="27" dur="500"/>
                                        <p:tgtEl>
                                          <p:spTgt spid="99330">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99330">
                                            <p:txEl>
                                              <p:pRg st="7" end="7"/>
                                            </p:txEl>
                                          </p:spTgt>
                                        </p:tgtEl>
                                        <p:attrNameLst>
                                          <p:attrName>style.visibility</p:attrName>
                                        </p:attrNameLst>
                                      </p:cBhvr>
                                      <p:to>
                                        <p:strVal val="visible"/>
                                      </p:to>
                                    </p:set>
                                    <p:animEffect transition="in" filter="dissolve">
                                      <p:cBhvr>
                                        <p:cTn id="32" dur="500"/>
                                        <p:tgtEl>
                                          <p:spTgt spid="99330">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99330">
                                            <p:txEl>
                                              <p:pRg st="9" end="9"/>
                                            </p:txEl>
                                          </p:spTgt>
                                        </p:tgtEl>
                                        <p:attrNameLst>
                                          <p:attrName>style.visibility</p:attrName>
                                        </p:attrNameLst>
                                      </p:cBhvr>
                                      <p:to>
                                        <p:strVal val="visible"/>
                                      </p:to>
                                    </p:set>
                                    <p:animEffect transition="in" filter="dissolve">
                                      <p:cBhvr>
                                        <p:cTn id="37" dur="500"/>
                                        <p:tgtEl>
                                          <p:spTgt spid="99330">
                                            <p:txEl>
                                              <p:pRg st="9" end="9"/>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99330">
                                            <p:txEl>
                                              <p:pRg st="10" end="10"/>
                                            </p:txEl>
                                          </p:spTgt>
                                        </p:tgtEl>
                                        <p:attrNameLst>
                                          <p:attrName>style.visibility</p:attrName>
                                        </p:attrNameLst>
                                      </p:cBhvr>
                                      <p:to>
                                        <p:strVal val="visible"/>
                                      </p:to>
                                    </p:set>
                                    <p:animEffect transition="in" filter="dissolve">
                                      <p:cBhvr>
                                        <p:cTn id="42" dur="500"/>
                                        <p:tgtEl>
                                          <p:spTgt spid="99330">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Rectangle 2">
            <a:extLst>
              <a:ext uri="{FF2B5EF4-FFF2-40B4-BE49-F238E27FC236}">
                <a16:creationId xmlns:a16="http://schemas.microsoft.com/office/drawing/2014/main" id="{28833CA1-68AC-A842-372B-802ECBCF2F2D}"/>
              </a:ext>
            </a:extLst>
          </p:cNvPr>
          <p:cNvSpPr>
            <a:spLocks noGrp="1" noChangeArrowheads="1"/>
          </p:cNvSpPr>
          <p:nvPr>
            <p:ph type="title"/>
          </p:nvPr>
        </p:nvSpPr>
        <p:spPr/>
        <p:txBody>
          <a:bodyPr/>
          <a:lstStyle/>
          <a:p>
            <a:pPr eaLnBrk="1" hangingPunct="1"/>
            <a:r>
              <a:rPr kumimoji="0" lang="ja-JP" altLang="en-US" sz="3600"/>
              <a:t>　おまけ</a:t>
            </a:r>
            <a:r>
              <a:rPr kumimoji="0" lang="ja-JP" altLang="en-US" sz="3600">
                <a:solidFill>
                  <a:schemeClr val="accent4">
                    <a:lumMod val="75000"/>
                  </a:schemeClr>
                </a:solidFill>
                <a:latin typeface="Osaka" panose="020B0600000000000000" pitchFamily="34" charset="-128"/>
                <a:ea typeface="Osaka" panose="020B0600000000000000" pitchFamily="34" charset="-128"/>
              </a:rPr>
              <a:t>語彙代用の誤りの量的分析</a:t>
            </a:r>
            <a:endParaRPr kumimoji="0" lang="en-US" altLang="ja-JP" sz="2800" dirty="0">
              <a:solidFill>
                <a:schemeClr val="accent4">
                  <a:lumMod val="75000"/>
                </a:schemeClr>
              </a:solidFill>
              <a:latin typeface="Osaka" panose="020B0600000000000000" pitchFamily="34" charset="-128"/>
              <a:ea typeface="Osaka" panose="020B0600000000000000" pitchFamily="34" charset="-128"/>
            </a:endParaRPr>
          </a:p>
        </p:txBody>
      </p:sp>
      <p:sp>
        <p:nvSpPr>
          <p:cNvPr id="3" name="Rectangle 1">
            <a:extLst>
              <a:ext uri="{FF2B5EF4-FFF2-40B4-BE49-F238E27FC236}">
                <a16:creationId xmlns:a16="http://schemas.microsoft.com/office/drawing/2014/main" id="{4000440F-D4DB-0291-1ACB-8E45EB6D3217}"/>
              </a:ext>
            </a:extLst>
          </p:cNvPr>
          <p:cNvSpPr>
            <a:spLocks noGrp="1" noChangeArrowheads="1"/>
          </p:cNvSpPr>
          <p:nvPr>
            <p:ph idx="1"/>
          </p:nvPr>
        </p:nvSpPr>
        <p:spPr bwMode="auto">
          <a:xfrm>
            <a:off x="2627784" y="3015530"/>
            <a:ext cx="4464496" cy="8617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27000">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444500" algn="l" defTabSz="914400" rtl="0" eaLnBrk="0" fontAlgn="base" latinLnBrk="0" hangingPunct="0">
              <a:lnSpc>
                <a:spcPct val="100000"/>
              </a:lnSpc>
              <a:spcBef>
                <a:spcPct val="0"/>
              </a:spcBef>
              <a:spcAft>
                <a:spcPct val="0"/>
              </a:spcAft>
              <a:buClrTx/>
              <a:buSzTx/>
              <a:buFontTx/>
              <a:buNone/>
              <a:tabLst/>
            </a:pPr>
            <a:r>
              <a:rPr kumimoji="0" lang="ja-JP" altLang="ja-JP" sz="14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表 </a:t>
            </a:r>
            <a:r>
              <a:rPr kumimoji="0" lang="en-US" altLang="ja-JP" sz="1400" b="0" i="0" u="none" strike="noStrike" cap="none" normalizeH="0" baseline="0" dirty="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2</a:t>
            </a:r>
            <a:r>
              <a:rPr kumimoji="0" lang="ja-JP" altLang="ja-JP" sz="14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　</a:t>
            </a:r>
            <a:r>
              <a:rPr kumimoji="0" lang="ja-JP" altLang="ja-JP" sz="14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　語彙代用のタイプ別実例数 </a:t>
            </a:r>
            <a:r>
              <a:rPr kumimoji="0" lang="ja-JP" altLang="ja-JP" sz="1400" b="0" i="0" u="none" strike="noStrike" cap="none" normalizeH="0" baseline="0">
                <a:ln>
                  <a:noFill/>
                </a:ln>
                <a:solidFill>
                  <a:schemeClr val="tx1"/>
                </a:solidFill>
                <a:effectLst/>
                <a:latin typeface="Times New Roman" panose="02020603050405020304" pitchFamily="18" charset="0"/>
                <a:ea typeface="Times" pitchFamily="2" charset="0"/>
                <a:cs typeface="Times New Roman" panose="02020603050405020304" pitchFamily="18" charset="0"/>
              </a:rPr>
              <a:t>(N=752**)</a:t>
            </a:r>
            <a:endParaRPr kumimoji="0" lang="ja-JP" altLang="ja-JP" sz="1400" b="0" i="0" u="none" strike="noStrike" cap="none" normalizeH="0" baseline="0">
              <a:ln>
                <a:noFill/>
              </a:ln>
              <a:solidFill>
                <a:schemeClr val="tx1"/>
              </a:solidFill>
              <a:effectLst/>
            </a:endParaRPr>
          </a:p>
          <a:p>
            <a:pPr marL="0" marR="0" lvl="0" indent="444500" algn="l" defTabSz="914400" rtl="0" eaLnBrk="0" fontAlgn="base" latinLnBrk="0" hangingPunct="0">
              <a:lnSpc>
                <a:spcPct val="100000"/>
              </a:lnSpc>
              <a:spcBef>
                <a:spcPct val="0"/>
              </a:spcBef>
              <a:spcAft>
                <a:spcPct val="0"/>
              </a:spcAft>
              <a:buClrTx/>
              <a:buSzTx/>
              <a:buFontTx/>
              <a:buNone/>
              <a:tabLst/>
            </a:pPr>
            <a:endParaRPr kumimoji="0" lang="en-US" altLang="ja-JP" sz="1800" b="0" i="0" u="none" strike="noStrike" cap="none" normalizeH="0" baseline="0" dirty="0">
              <a:ln>
                <a:noFill/>
              </a:ln>
              <a:solidFill>
                <a:schemeClr val="tx1"/>
              </a:solidFill>
              <a:effectLst/>
              <a:latin typeface="Arial" panose="020B0604020202020204" pitchFamily="34" charset="0"/>
            </a:endParaRPr>
          </a:p>
          <a:p>
            <a:pPr marL="0" marR="0" lvl="0" indent="44450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a:ln>
                <a:noFill/>
              </a:ln>
              <a:solidFill>
                <a:schemeClr val="tx1"/>
              </a:solidFill>
              <a:effectLst/>
              <a:latin typeface="Arial" panose="020B0604020202020204" pitchFamily="34" charset="0"/>
            </a:endParaRPr>
          </a:p>
        </p:txBody>
      </p:sp>
      <p:graphicFrame>
        <p:nvGraphicFramePr>
          <p:cNvPr id="2" name="表 1">
            <a:extLst>
              <a:ext uri="{FF2B5EF4-FFF2-40B4-BE49-F238E27FC236}">
                <a16:creationId xmlns:a16="http://schemas.microsoft.com/office/drawing/2014/main" id="{E18B7C32-7825-785F-2204-D76A5E7DB85F}"/>
              </a:ext>
            </a:extLst>
          </p:cNvPr>
          <p:cNvGraphicFramePr>
            <a:graphicFrameLocks noGrp="1"/>
          </p:cNvGraphicFramePr>
          <p:nvPr>
            <p:extLst>
              <p:ext uri="{D42A27DB-BD31-4B8C-83A1-F6EECF244321}">
                <p14:modId xmlns:p14="http://schemas.microsoft.com/office/powerpoint/2010/main" val="2840001566"/>
              </p:ext>
            </p:extLst>
          </p:nvPr>
        </p:nvGraphicFramePr>
        <p:xfrm>
          <a:off x="1547664" y="3573016"/>
          <a:ext cx="6408711" cy="944235"/>
        </p:xfrm>
        <a:graphic>
          <a:graphicData uri="http://schemas.openxmlformats.org/drawingml/2006/table">
            <a:tbl>
              <a:tblPr firstRow="1" firstCol="1" bandRow="1">
                <a:tableStyleId>{5C22544A-7EE6-4342-B048-85BDC9FD1C3A}</a:tableStyleId>
              </a:tblPr>
              <a:tblGrid>
                <a:gridCol w="677127">
                  <a:extLst>
                    <a:ext uri="{9D8B030D-6E8A-4147-A177-3AD203B41FA5}">
                      <a16:colId xmlns:a16="http://schemas.microsoft.com/office/drawing/2014/main" val="509430977"/>
                    </a:ext>
                  </a:extLst>
                </a:gridCol>
                <a:gridCol w="816252">
                  <a:extLst>
                    <a:ext uri="{9D8B030D-6E8A-4147-A177-3AD203B41FA5}">
                      <a16:colId xmlns:a16="http://schemas.microsoft.com/office/drawing/2014/main" val="2323667942"/>
                    </a:ext>
                  </a:extLst>
                </a:gridCol>
                <a:gridCol w="816252">
                  <a:extLst>
                    <a:ext uri="{9D8B030D-6E8A-4147-A177-3AD203B41FA5}">
                      <a16:colId xmlns:a16="http://schemas.microsoft.com/office/drawing/2014/main" val="1089082105"/>
                    </a:ext>
                  </a:extLst>
                </a:gridCol>
                <a:gridCol w="816252">
                  <a:extLst>
                    <a:ext uri="{9D8B030D-6E8A-4147-A177-3AD203B41FA5}">
                      <a16:colId xmlns:a16="http://schemas.microsoft.com/office/drawing/2014/main" val="2278135299"/>
                    </a:ext>
                  </a:extLst>
                </a:gridCol>
                <a:gridCol w="816252">
                  <a:extLst>
                    <a:ext uri="{9D8B030D-6E8A-4147-A177-3AD203B41FA5}">
                      <a16:colId xmlns:a16="http://schemas.microsoft.com/office/drawing/2014/main" val="111067236"/>
                    </a:ext>
                  </a:extLst>
                </a:gridCol>
                <a:gridCol w="816252">
                  <a:extLst>
                    <a:ext uri="{9D8B030D-6E8A-4147-A177-3AD203B41FA5}">
                      <a16:colId xmlns:a16="http://schemas.microsoft.com/office/drawing/2014/main" val="2845776123"/>
                    </a:ext>
                  </a:extLst>
                </a:gridCol>
                <a:gridCol w="816252">
                  <a:extLst>
                    <a:ext uri="{9D8B030D-6E8A-4147-A177-3AD203B41FA5}">
                      <a16:colId xmlns:a16="http://schemas.microsoft.com/office/drawing/2014/main" val="2382333282"/>
                    </a:ext>
                  </a:extLst>
                </a:gridCol>
                <a:gridCol w="834072">
                  <a:extLst>
                    <a:ext uri="{9D8B030D-6E8A-4147-A177-3AD203B41FA5}">
                      <a16:colId xmlns:a16="http://schemas.microsoft.com/office/drawing/2014/main" val="2051129262"/>
                    </a:ext>
                  </a:extLst>
                </a:gridCol>
              </a:tblGrid>
              <a:tr h="568744">
                <a:tc>
                  <a:txBody>
                    <a:bodyPr/>
                    <a:lstStyle/>
                    <a:p>
                      <a:pPr algn="just"/>
                      <a:r>
                        <a:rPr lang="ja-JP" sz="1400" kern="100">
                          <a:effectLst/>
                        </a:rPr>
                        <a:t>タイプ</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1400" kern="100">
                          <a:effectLst/>
                        </a:rPr>
                        <a:t>意味型</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1400" kern="100">
                          <a:effectLst/>
                        </a:rPr>
                        <a:t>混合型</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1400" kern="100">
                          <a:effectLst/>
                        </a:rPr>
                        <a:t>形式型</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1400" kern="100">
                          <a:effectLst/>
                        </a:rPr>
                        <a:t>文脈型</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87630" algn="ctr">
                        <a:spcAft>
                          <a:spcPts val="0"/>
                        </a:spcAft>
                      </a:pPr>
                      <a:r>
                        <a:rPr lang="ja-JP" sz="1400" kern="100">
                          <a:effectLst/>
                        </a:rPr>
                        <a:t>意味文脈型</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14300" algn="ctr"/>
                      <a:r>
                        <a:rPr lang="ja-JP" sz="1400" kern="100">
                          <a:effectLst/>
                        </a:rPr>
                        <a:t>枠文脈型</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90805" algn="ctr">
                        <a:spcAft>
                          <a:spcPts val="0"/>
                        </a:spcAft>
                      </a:pPr>
                      <a:r>
                        <a:rPr lang="ja-JP" sz="1400" kern="100">
                          <a:effectLst/>
                        </a:rPr>
                        <a:t>ｲﾃﾞｨｵﾑ･特殊型</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878102489"/>
                  </a:ext>
                </a:extLst>
              </a:tr>
              <a:tr h="375491">
                <a:tc>
                  <a:txBody>
                    <a:bodyPr/>
                    <a:lstStyle/>
                    <a:p>
                      <a:pPr indent="127000" algn="just"/>
                      <a:r>
                        <a:rPr lang="ja-JP" sz="1400" kern="100">
                          <a:effectLst/>
                        </a:rPr>
                        <a:t>頻度</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400" kern="100" dirty="0">
                          <a:effectLst/>
                        </a:rPr>
                        <a:t>321</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400" kern="100" dirty="0">
                          <a:effectLst/>
                        </a:rPr>
                        <a:t>230</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400" kern="100" dirty="0">
                          <a:effectLst/>
                        </a:rPr>
                        <a:t>59</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400" kern="100" dirty="0">
                          <a:effectLst/>
                        </a:rPr>
                        <a:t>207</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400" kern="100" dirty="0">
                          <a:effectLst/>
                        </a:rPr>
                        <a:t>46</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400" kern="100" dirty="0">
                          <a:effectLst/>
                        </a:rPr>
                        <a:t>24</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400" kern="100" dirty="0">
                          <a:effectLst/>
                        </a:rPr>
                        <a:t>14</a:t>
                      </a:r>
                      <a:endParaRPr lang="ja-JP" sz="14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402853036"/>
                  </a:ext>
                </a:extLst>
              </a:tr>
            </a:tbl>
          </a:graphicData>
        </a:graphic>
      </p:graphicFrame>
      <p:sp>
        <p:nvSpPr>
          <p:cNvPr id="4" name="テキスト ボックス 3">
            <a:extLst>
              <a:ext uri="{FF2B5EF4-FFF2-40B4-BE49-F238E27FC236}">
                <a16:creationId xmlns:a16="http://schemas.microsoft.com/office/drawing/2014/main" id="{DF8E8F17-6585-D671-0D79-E456BA616AC9}"/>
              </a:ext>
            </a:extLst>
          </p:cNvPr>
          <p:cNvSpPr txBox="1"/>
          <p:nvPr/>
        </p:nvSpPr>
        <p:spPr>
          <a:xfrm>
            <a:off x="2267744" y="5067759"/>
            <a:ext cx="3816424" cy="276999"/>
          </a:xfrm>
          <a:prstGeom prst="rect">
            <a:avLst/>
          </a:prstGeom>
          <a:noFill/>
        </p:spPr>
        <p:txBody>
          <a:bodyPr wrap="square" rtlCol="0">
            <a:spAutoFit/>
          </a:bodyPr>
          <a:lstStyle/>
          <a:p>
            <a:r>
              <a:rPr lang="en-US" altLang="ja-JP" sz="1200" dirty="0"/>
              <a:t>**    </a:t>
            </a:r>
            <a:r>
              <a:rPr lang="ja-JP" altLang="en-US" sz="1200"/>
              <a:t>重複があるため、頻度の合計数は</a:t>
            </a:r>
            <a:r>
              <a:rPr lang="en-US" altLang="ja-JP" sz="1200" dirty="0"/>
              <a:t>752</a:t>
            </a:r>
            <a:r>
              <a:rPr lang="ja-JP" altLang="en-US" sz="1200"/>
              <a:t>より多い</a:t>
            </a:r>
            <a:endParaRPr kumimoji="1" lang="ja-JP" altLang="en-US" sz="1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2">
            <a:extLst>
              <a:ext uri="{FF2B5EF4-FFF2-40B4-BE49-F238E27FC236}">
                <a16:creationId xmlns:a16="http://schemas.microsoft.com/office/drawing/2014/main" id="{A1A9D291-128A-AE3B-7512-0FA4D6EB6AB5}"/>
              </a:ext>
            </a:extLst>
          </p:cNvPr>
          <p:cNvSpPr>
            <a:spLocks noGrp="1" noChangeArrowheads="1"/>
          </p:cNvSpPr>
          <p:nvPr>
            <p:ph type="title"/>
          </p:nvPr>
        </p:nvSpPr>
        <p:spPr/>
        <p:txBody>
          <a:bodyPr/>
          <a:lstStyle/>
          <a:p>
            <a:pPr eaLnBrk="1" hangingPunct="1"/>
            <a:r>
              <a:rPr kumimoji="0" lang="ja-JP" altLang="en-US" sz="3600"/>
              <a:t>　　おまけ　</a:t>
            </a:r>
            <a:r>
              <a:rPr kumimoji="0" lang="ja-JP" altLang="en-US" sz="3600">
                <a:solidFill>
                  <a:schemeClr val="accent4">
                    <a:lumMod val="75000"/>
                  </a:schemeClr>
                </a:solidFill>
                <a:latin typeface="Osaka" panose="020B0600000000000000" pitchFamily="34" charset="-128"/>
                <a:ea typeface="Osaka" panose="020B0600000000000000" pitchFamily="34" charset="-128"/>
              </a:rPr>
              <a:t>語彙代用の分析</a:t>
            </a:r>
            <a:endParaRPr kumimoji="0" lang="ja-JP" altLang="en-US">
              <a:solidFill>
                <a:schemeClr val="accent4">
                  <a:lumMod val="75000"/>
                </a:schemeClr>
              </a:solidFill>
              <a:latin typeface="Osaka" panose="020B0600000000000000" pitchFamily="34" charset="-128"/>
              <a:ea typeface="Osaka" panose="020B0600000000000000" pitchFamily="34" charset="-128"/>
            </a:endParaRPr>
          </a:p>
        </p:txBody>
      </p:sp>
      <p:sp>
        <p:nvSpPr>
          <p:cNvPr id="3" name="Rectangle 1">
            <a:extLst>
              <a:ext uri="{FF2B5EF4-FFF2-40B4-BE49-F238E27FC236}">
                <a16:creationId xmlns:a16="http://schemas.microsoft.com/office/drawing/2014/main" id="{44B86685-1A54-94AA-DB95-90AD290CF0A3}"/>
              </a:ext>
            </a:extLst>
          </p:cNvPr>
          <p:cNvSpPr>
            <a:spLocks noGrp="1" noChangeArrowheads="1"/>
          </p:cNvSpPr>
          <p:nvPr>
            <p:ph idx="1"/>
          </p:nvPr>
        </p:nvSpPr>
        <p:spPr bwMode="auto">
          <a:xfrm>
            <a:off x="2195736" y="2855694"/>
            <a:ext cx="5832648" cy="800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27000">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571500" algn="l" defTabSz="914400" rtl="0" eaLnBrk="0" fontAlgn="base" latinLnBrk="0" hangingPunct="0">
              <a:lnSpc>
                <a:spcPct val="100000"/>
              </a:lnSpc>
              <a:spcBef>
                <a:spcPct val="0"/>
              </a:spcBef>
              <a:spcAft>
                <a:spcPct val="0"/>
              </a:spcAft>
              <a:buClrTx/>
              <a:buSzTx/>
              <a:buFontTx/>
              <a:buNone/>
              <a:tabLst/>
            </a:pPr>
            <a:r>
              <a:rPr kumimoji="0" lang="ja-JP" altLang="ja-JP" sz="16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表 </a:t>
            </a:r>
            <a:r>
              <a:rPr kumimoji="0" lang="en-US" altLang="ja-JP" sz="1600" b="0" i="0" u="none" strike="noStrike" cap="none" normalizeH="0" baseline="0" dirty="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1</a:t>
            </a:r>
            <a:r>
              <a:rPr kumimoji="0" lang="ja-JP" altLang="ja-JP" sz="16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a:t>
            </a:r>
            <a:r>
              <a:rPr kumimoji="0" lang="ja-JP" altLang="ja-JP" sz="16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　　語彙代用のタイプ分析結果 (</a:t>
            </a:r>
            <a:r>
              <a:rPr kumimoji="0" lang="ja-JP" altLang="ja-JP" sz="1600" b="0" i="0" u="none" strike="noStrike" cap="none" normalizeH="0" baseline="0">
                <a:ln>
                  <a:noFill/>
                </a:ln>
                <a:solidFill>
                  <a:schemeClr val="tx1"/>
                </a:solidFill>
                <a:effectLst/>
                <a:latin typeface="Times New Roman" panose="02020603050405020304" pitchFamily="18" charset="0"/>
                <a:ea typeface="Times" pitchFamily="2" charset="0"/>
                <a:cs typeface="Times New Roman" panose="02020603050405020304" pitchFamily="18" charset="0"/>
              </a:rPr>
              <a:t>752</a:t>
            </a:r>
            <a:r>
              <a:rPr kumimoji="0" lang="ja-JP" altLang="ja-JP" sz="16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例中の一致数)</a:t>
            </a:r>
            <a:endParaRPr kumimoji="0" lang="ja-JP" altLang="ja-JP" sz="1600" b="0" i="0" u="none" strike="noStrike" cap="none" normalizeH="0" baseline="0">
              <a:ln>
                <a:noFill/>
              </a:ln>
              <a:solidFill>
                <a:schemeClr val="tx1"/>
              </a:solidFill>
              <a:effectLst/>
            </a:endParaRPr>
          </a:p>
          <a:p>
            <a:pPr marL="0" marR="0" lvl="0" indent="571500" algn="l" defTabSz="914400" rtl="0" eaLnBrk="0" fontAlgn="base" latinLnBrk="0" hangingPunct="0">
              <a:lnSpc>
                <a:spcPct val="100000"/>
              </a:lnSpc>
              <a:spcBef>
                <a:spcPct val="0"/>
              </a:spcBef>
              <a:spcAft>
                <a:spcPct val="0"/>
              </a:spcAft>
              <a:buClrTx/>
              <a:buSzTx/>
              <a:buFontTx/>
              <a:buNone/>
              <a:tabLst/>
            </a:pPr>
            <a:r>
              <a:rPr kumimoji="0" lang="ja-JP" altLang="ja-JP" sz="12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*全体から複雑語の実例数を引いた577例中の一致数を示している</a:t>
            </a:r>
            <a:endParaRPr kumimoji="0" lang="ja-JP" altLang="ja-JP" sz="1200" b="0" i="0" u="none" strike="noStrike" cap="none" normalizeH="0" baseline="0">
              <a:ln>
                <a:noFill/>
              </a:ln>
              <a:solidFill>
                <a:schemeClr val="tx1"/>
              </a:solidFill>
              <a:effectLst/>
            </a:endParaRPr>
          </a:p>
          <a:p>
            <a:pPr marL="0" marR="0" lvl="0" indent="571500" algn="l" defTabSz="914400" rtl="0" eaLnBrk="0" fontAlgn="base" latinLnBrk="0" hangingPunct="0">
              <a:lnSpc>
                <a:spcPct val="100000"/>
              </a:lnSpc>
              <a:spcBef>
                <a:spcPct val="0"/>
              </a:spcBef>
              <a:spcAft>
                <a:spcPct val="0"/>
              </a:spcAft>
              <a:buClrTx/>
              <a:buSzTx/>
              <a:buFontTx/>
              <a:buNone/>
              <a:tabLst/>
            </a:pPr>
            <a:endParaRPr kumimoji="0" lang="ja-JP" altLang="ja-JP" sz="1800" b="0" i="0" u="none" strike="noStrike" cap="none" normalizeH="0" baseline="0">
              <a:ln>
                <a:noFill/>
              </a:ln>
              <a:solidFill>
                <a:schemeClr val="tx1"/>
              </a:solidFill>
              <a:effectLst/>
              <a:latin typeface="Arial" panose="020B0604020202020204" pitchFamily="34" charset="0"/>
            </a:endParaRPr>
          </a:p>
        </p:txBody>
      </p:sp>
      <p:graphicFrame>
        <p:nvGraphicFramePr>
          <p:cNvPr id="2" name="表 1">
            <a:extLst>
              <a:ext uri="{FF2B5EF4-FFF2-40B4-BE49-F238E27FC236}">
                <a16:creationId xmlns:a16="http://schemas.microsoft.com/office/drawing/2014/main" id="{8F5F504F-5149-4E5C-5BBE-966F847F28F3}"/>
              </a:ext>
            </a:extLst>
          </p:cNvPr>
          <p:cNvGraphicFramePr>
            <a:graphicFrameLocks noGrp="1"/>
          </p:cNvGraphicFramePr>
          <p:nvPr>
            <p:extLst>
              <p:ext uri="{D42A27DB-BD31-4B8C-83A1-F6EECF244321}">
                <p14:modId xmlns:p14="http://schemas.microsoft.com/office/powerpoint/2010/main" val="2087252258"/>
              </p:ext>
            </p:extLst>
          </p:nvPr>
        </p:nvGraphicFramePr>
        <p:xfrm>
          <a:off x="1331640" y="4077072"/>
          <a:ext cx="7128792" cy="1242745"/>
        </p:xfrm>
        <a:graphic>
          <a:graphicData uri="http://schemas.openxmlformats.org/drawingml/2006/table">
            <a:tbl>
              <a:tblPr firstRow="1" firstCol="1" bandRow="1">
                <a:tableStyleId>{5C22544A-7EE6-4342-B048-85BDC9FD1C3A}</a:tableStyleId>
              </a:tblPr>
              <a:tblGrid>
                <a:gridCol w="792773">
                  <a:extLst>
                    <a:ext uri="{9D8B030D-6E8A-4147-A177-3AD203B41FA5}">
                      <a16:colId xmlns:a16="http://schemas.microsoft.com/office/drawing/2014/main" val="2914520212"/>
                    </a:ext>
                  </a:extLst>
                </a:gridCol>
                <a:gridCol w="792773">
                  <a:extLst>
                    <a:ext uri="{9D8B030D-6E8A-4147-A177-3AD203B41FA5}">
                      <a16:colId xmlns:a16="http://schemas.microsoft.com/office/drawing/2014/main" val="4009912175"/>
                    </a:ext>
                  </a:extLst>
                </a:gridCol>
                <a:gridCol w="791892">
                  <a:extLst>
                    <a:ext uri="{9D8B030D-6E8A-4147-A177-3AD203B41FA5}">
                      <a16:colId xmlns:a16="http://schemas.microsoft.com/office/drawing/2014/main" val="299901752"/>
                    </a:ext>
                  </a:extLst>
                </a:gridCol>
                <a:gridCol w="791892">
                  <a:extLst>
                    <a:ext uri="{9D8B030D-6E8A-4147-A177-3AD203B41FA5}">
                      <a16:colId xmlns:a16="http://schemas.microsoft.com/office/drawing/2014/main" val="1676129252"/>
                    </a:ext>
                  </a:extLst>
                </a:gridCol>
                <a:gridCol w="791110">
                  <a:extLst>
                    <a:ext uri="{9D8B030D-6E8A-4147-A177-3AD203B41FA5}">
                      <a16:colId xmlns:a16="http://schemas.microsoft.com/office/drawing/2014/main" val="1680759421"/>
                    </a:ext>
                  </a:extLst>
                </a:gridCol>
                <a:gridCol w="904420">
                  <a:extLst>
                    <a:ext uri="{9D8B030D-6E8A-4147-A177-3AD203B41FA5}">
                      <a16:colId xmlns:a16="http://schemas.microsoft.com/office/drawing/2014/main" val="3304966928"/>
                    </a:ext>
                  </a:extLst>
                </a:gridCol>
                <a:gridCol w="747898">
                  <a:extLst>
                    <a:ext uri="{9D8B030D-6E8A-4147-A177-3AD203B41FA5}">
                      <a16:colId xmlns:a16="http://schemas.microsoft.com/office/drawing/2014/main" val="565476122"/>
                    </a:ext>
                  </a:extLst>
                </a:gridCol>
                <a:gridCol w="724142">
                  <a:extLst>
                    <a:ext uri="{9D8B030D-6E8A-4147-A177-3AD203B41FA5}">
                      <a16:colId xmlns:a16="http://schemas.microsoft.com/office/drawing/2014/main" val="2914617115"/>
                    </a:ext>
                  </a:extLst>
                </a:gridCol>
                <a:gridCol w="791892">
                  <a:extLst>
                    <a:ext uri="{9D8B030D-6E8A-4147-A177-3AD203B41FA5}">
                      <a16:colId xmlns:a16="http://schemas.microsoft.com/office/drawing/2014/main" val="2868934050"/>
                    </a:ext>
                  </a:extLst>
                </a:gridCol>
              </a:tblGrid>
              <a:tr h="530825">
                <a:tc>
                  <a:txBody>
                    <a:bodyPr/>
                    <a:lstStyle/>
                    <a:p>
                      <a:pPr indent="63500" algn="just"/>
                      <a:r>
                        <a:rPr lang="ja-JP" sz="2000" kern="100">
                          <a:effectLst/>
                        </a:rPr>
                        <a:t>観点</a:t>
                      </a:r>
                      <a:endParaRPr lang="ja-JP" sz="2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97155" algn="ctr">
                        <a:spcAft>
                          <a:spcPts val="0"/>
                        </a:spcAft>
                      </a:pPr>
                      <a:r>
                        <a:rPr lang="ja-JP" sz="1800" kern="100">
                          <a:effectLst/>
                        </a:rPr>
                        <a:t>文法範疇</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algn="just"/>
                      <a:r>
                        <a:rPr lang="ja-JP" sz="1800" kern="100">
                          <a:effectLst/>
                        </a:rPr>
                        <a:t>文脈あり</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algn="just">
                        <a:spcAft>
                          <a:spcPts val="0"/>
                        </a:spcAft>
                      </a:pPr>
                      <a:r>
                        <a:rPr lang="ja-JP" sz="1800" kern="100">
                          <a:effectLst/>
                        </a:rPr>
                        <a:t>意味関連</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22860" algn="ctr">
                        <a:spcAft>
                          <a:spcPts val="0"/>
                        </a:spcAft>
                      </a:pPr>
                      <a:r>
                        <a:rPr lang="ja-JP" sz="1600" kern="100">
                          <a:effectLst/>
                        </a:rPr>
                        <a:t>語頭モーラ</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algn="just"/>
                      <a:r>
                        <a:rPr lang="ja-JP" sz="1600" kern="100">
                          <a:effectLst/>
                        </a:rPr>
                        <a:t>語末モーラ</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algn="just">
                        <a:spcAft>
                          <a:spcPts val="0"/>
                        </a:spcAft>
                      </a:pPr>
                      <a:r>
                        <a:rPr lang="ja-JP" sz="1600" kern="100">
                          <a:effectLst/>
                        </a:rPr>
                        <a:t>モーラ</a:t>
                      </a:r>
                      <a:r>
                        <a:rPr lang="en-US" altLang="ja-JP" sz="1600" kern="100" dirty="0">
                          <a:effectLst/>
                        </a:rPr>
                        <a:t> </a:t>
                      </a:r>
                      <a:r>
                        <a:rPr lang="ja-JP" sz="1600" kern="100">
                          <a:effectLst/>
                        </a:rPr>
                        <a:t>数</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230505" algn="ctr"/>
                      <a:r>
                        <a:rPr lang="ja-JP" sz="1600" kern="100">
                          <a:effectLst/>
                        </a:rPr>
                        <a:t>ｱｸｾﾝﾄ型</a:t>
                      </a:r>
                      <a:r>
                        <a:rPr lang="en-US" altLang="ja-JP" sz="1600" kern="100" dirty="0">
                          <a:effectLst/>
                        </a:rPr>
                        <a:t>   </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71755" algn="ctr">
                        <a:spcAft>
                          <a:spcPts val="0"/>
                        </a:spcAft>
                      </a:pPr>
                      <a:r>
                        <a:rPr lang="ja-JP" sz="1600" kern="100">
                          <a:effectLst/>
                        </a:rPr>
                        <a:t>音節重さ</a:t>
                      </a:r>
                      <a:endParaRPr lang="ja-JP" sz="16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475864461"/>
                  </a:ext>
                </a:extLst>
              </a:tr>
              <a:tr h="694105">
                <a:tc>
                  <a:txBody>
                    <a:bodyPr/>
                    <a:lstStyle/>
                    <a:p>
                      <a:pPr indent="63500" algn="just"/>
                      <a:r>
                        <a:rPr lang="ja-JP" sz="2000" kern="100">
                          <a:effectLst/>
                        </a:rPr>
                        <a:t>頻度</a:t>
                      </a:r>
                      <a:endParaRPr lang="ja-JP" sz="20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745</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255</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577</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spcAft>
                          <a:spcPts val="0"/>
                        </a:spcAft>
                      </a:pPr>
                      <a:r>
                        <a:rPr lang="en-US" sz="1800" kern="100" dirty="0">
                          <a:effectLst/>
                        </a:rPr>
                        <a:t>247</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171</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359*</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489</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tc>
                  <a:txBody>
                    <a:bodyPr/>
                    <a:lstStyle/>
                    <a:p>
                      <a:pPr indent="127000" algn="ctr"/>
                      <a:r>
                        <a:rPr lang="en-US" sz="1800" kern="100" dirty="0">
                          <a:effectLst/>
                        </a:rPr>
                        <a:t>354</a:t>
                      </a:r>
                      <a:endParaRPr lang="ja-JP" sz="1800" kern="100">
                        <a:effectLst/>
                        <a:latin typeface="Times New Roman" panose="02020603050405020304" pitchFamily="18" charset="0"/>
                        <a:ea typeface="ＭＳ 明朝"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57924517"/>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a16="http://schemas.microsoft.com/office/drawing/2014/main" id="{387D10B6-1D57-B1EB-5CE3-0D5EB675C9A3}"/>
              </a:ext>
            </a:extLst>
          </p:cNvPr>
          <p:cNvSpPr>
            <a:spLocks noGrp="1" noChangeArrowheads="1"/>
          </p:cNvSpPr>
          <p:nvPr>
            <p:ph type="title"/>
          </p:nvPr>
        </p:nvSpPr>
        <p:spPr/>
        <p:txBody>
          <a:bodyPr/>
          <a:lstStyle/>
          <a:p>
            <a:pPr eaLnBrk="1" hangingPunct="1"/>
            <a:r>
              <a:rPr kumimoji="0" lang="ja-JP" altLang="en-US" sz="3200"/>
              <a:t>　　おまけ　</a:t>
            </a:r>
            <a:r>
              <a:rPr kumimoji="0" lang="ja-JP" altLang="en-US" sz="3200">
                <a:solidFill>
                  <a:schemeClr val="accent4">
                    <a:lumMod val="75000"/>
                  </a:schemeClr>
                </a:solidFill>
                <a:latin typeface="Osaka" panose="020B0600000000000000" pitchFamily="34" charset="-128"/>
                <a:ea typeface="Osaka" panose="020B0600000000000000" pitchFamily="34" charset="-128"/>
              </a:rPr>
              <a:t>語彙代用の実例　　英語</a:t>
            </a:r>
          </a:p>
        </p:txBody>
      </p:sp>
      <p:sp>
        <p:nvSpPr>
          <p:cNvPr id="136195" name="Rectangle 3">
            <a:extLst>
              <a:ext uri="{FF2B5EF4-FFF2-40B4-BE49-F238E27FC236}">
                <a16:creationId xmlns:a16="http://schemas.microsoft.com/office/drawing/2014/main" id="{7BA637DC-6A80-AF31-A675-6A359081395B}"/>
              </a:ext>
            </a:extLst>
          </p:cNvPr>
          <p:cNvSpPr>
            <a:spLocks noGrp="1" noChangeArrowheads="1"/>
          </p:cNvSpPr>
          <p:nvPr>
            <p:ph idx="1"/>
          </p:nvPr>
        </p:nvSpPr>
        <p:spPr>
          <a:xfrm>
            <a:off x="914400" y="2057400"/>
            <a:ext cx="7772400" cy="4114800"/>
          </a:xfrm>
        </p:spPr>
        <p:txBody>
          <a:bodyPr>
            <a:normAutofit lnSpcReduction="10000"/>
          </a:bodyPr>
          <a:lstStyle/>
          <a:p>
            <a:pPr eaLnBrk="1" hangingPunct="1">
              <a:lnSpc>
                <a:spcPct val="90000"/>
              </a:lnSpc>
              <a:buFont typeface="Wingdings" pitchFamily="2" charset="2"/>
              <a:buNone/>
            </a:pPr>
            <a:r>
              <a:rPr kumimoji="0" lang="ja-JP" altLang="en-US">
                <a:latin typeface="Times" pitchFamily="2" charset="0"/>
                <a:ea typeface="Osaka−等幅" panose="020B0600000000000000" pitchFamily="34" charset="-128"/>
              </a:rPr>
              <a:t>　</a:t>
            </a:r>
            <a:r>
              <a:rPr kumimoji="0" lang="en-US" altLang="ja-JP" dirty="0">
                <a:latin typeface="Times" pitchFamily="2" charset="0"/>
                <a:ea typeface="Osaka−等幅" panose="020B0600000000000000" pitchFamily="34" charset="-128"/>
              </a:rPr>
              <a:t>a. He got hot under the </a:t>
            </a:r>
            <a:r>
              <a:rPr kumimoji="0" lang="en-US" altLang="ja-JP" u="sng" dirty="0">
                <a:latin typeface="Times" pitchFamily="2" charset="0"/>
                <a:ea typeface="Osaka−等幅" panose="020B0600000000000000" pitchFamily="34" charset="-128"/>
              </a:rPr>
              <a:t>belt</a:t>
            </a:r>
            <a:r>
              <a:rPr kumimoji="0" lang="en-US" altLang="ja-JP" dirty="0">
                <a:latin typeface="Times" pitchFamily="2" charset="0"/>
                <a:ea typeface="Osaka−等幅" panose="020B0600000000000000" pitchFamily="34" charset="-128"/>
              </a:rPr>
              <a:t>. (collar)</a:t>
            </a:r>
          </a:p>
          <a:p>
            <a:pPr eaLnBrk="1" hangingPunct="1">
              <a:lnSpc>
                <a:spcPct val="90000"/>
              </a:lnSpc>
              <a:buFont typeface="Wingdings" pitchFamily="2" charset="2"/>
              <a:buNone/>
            </a:pPr>
            <a:endParaRPr kumimoji="0" lang="en-US" altLang="ja-JP" dirty="0">
              <a:latin typeface="Times" pitchFamily="2" charset="0"/>
              <a:ea typeface="Osaka−等幅" panose="020B0600000000000000" pitchFamily="34" charset="-128"/>
            </a:endParaRPr>
          </a:p>
          <a:p>
            <a:pPr eaLnBrk="1" hangingPunct="1">
              <a:lnSpc>
                <a:spcPct val="90000"/>
              </a:lnSpc>
              <a:buFont typeface="Wingdings" pitchFamily="2" charset="2"/>
              <a:buNone/>
            </a:pPr>
            <a:r>
              <a:rPr kumimoji="0" lang="ja-JP" altLang="en-US">
                <a:latin typeface="Times" pitchFamily="2" charset="0"/>
                <a:ea typeface="Osaka−等幅" panose="020B0600000000000000" pitchFamily="34" charset="-128"/>
              </a:rPr>
              <a:t>　</a:t>
            </a:r>
            <a:r>
              <a:rPr kumimoji="0" lang="en-US" altLang="ja-JP" dirty="0">
                <a:latin typeface="Times" pitchFamily="2" charset="0"/>
                <a:ea typeface="Osaka−等幅" panose="020B0600000000000000" pitchFamily="34" charset="-128"/>
              </a:rPr>
              <a:t>b. a lot of </a:t>
            </a:r>
            <a:r>
              <a:rPr kumimoji="0" lang="en-US" altLang="ja-JP" u="sng" dirty="0">
                <a:latin typeface="Times" pitchFamily="2" charset="0"/>
                <a:ea typeface="Osaka−等幅" panose="020B0600000000000000" pitchFamily="34" charset="-128"/>
              </a:rPr>
              <a:t>answers</a:t>
            </a:r>
            <a:r>
              <a:rPr kumimoji="0" lang="en-US" altLang="ja-JP" dirty="0">
                <a:latin typeface="Times" pitchFamily="2" charset="0"/>
                <a:ea typeface="Osaka−等幅" panose="020B0600000000000000" pitchFamily="34" charset="-128"/>
              </a:rPr>
              <a:t>.  (questions)</a:t>
            </a:r>
          </a:p>
          <a:p>
            <a:pPr eaLnBrk="1" hangingPunct="1">
              <a:lnSpc>
                <a:spcPct val="90000"/>
              </a:lnSpc>
              <a:buFont typeface="Wingdings" pitchFamily="2" charset="2"/>
              <a:buNone/>
            </a:pPr>
            <a:endParaRPr kumimoji="0" lang="ja-JP" altLang="en-US">
              <a:latin typeface="Times" pitchFamily="2" charset="0"/>
              <a:ea typeface="Osaka−等幅" panose="020B0600000000000000" pitchFamily="34" charset="-128"/>
            </a:endParaRPr>
          </a:p>
          <a:p>
            <a:pPr eaLnBrk="1" hangingPunct="1">
              <a:lnSpc>
                <a:spcPct val="90000"/>
              </a:lnSpc>
              <a:buFont typeface="Wingdings" pitchFamily="2" charset="2"/>
              <a:buNone/>
            </a:pPr>
            <a:r>
              <a:rPr kumimoji="0" lang="ja-JP" altLang="en-US">
                <a:latin typeface="Times" pitchFamily="2" charset="0"/>
                <a:ea typeface="Osaka−等幅" panose="020B0600000000000000" pitchFamily="34" charset="-128"/>
              </a:rPr>
              <a:t>　</a:t>
            </a:r>
            <a:r>
              <a:rPr kumimoji="0" lang="en-US" altLang="ja-JP" dirty="0">
                <a:latin typeface="Times" pitchFamily="2" charset="0"/>
                <a:ea typeface="Osaka−等幅" panose="020B0600000000000000" pitchFamily="34" charset="-128"/>
              </a:rPr>
              <a:t>c. magnificent </a:t>
            </a:r>
            <a:r>
              <a:rPr kumimoji="0" lang="en-US" altLang="ja-JP" u="sng" dirty="0">
                <a:latin typeface="Times" pitchFamily="2" charset="0"/>
                <a:ea typeface="Osaka−等幅" panose="020B0600000000000000" pitchFamily="34" charset="-128"/>
              </a:rPr>
              <a:t>dialect</a:t>
            </a:r>
            <a:r>
              <a:rPr kumimoji="0" lang="en-US" altLang="ja-JP" dirty="0">
                <a:latin typeface="Times" pitchFamily="2" charset="0"/>
                <a:ea typeface="Osaka−等幅" panose="020B0600000000000000" pitchFamily="34" charset="-128"/>
              </a:rPr>
              <a:t>.  (dialogue)</a:t>
            </a:r>
          </a:p>
          <a:p>
            <a:pPr eaLnBrk="1" hangingPunct="1">
              <a:lnSpc>
                <a:spcPct val="90000"/>
              </a:lnSpc>
              <a:buFont typeface="Wingdings" pitchFamily="2" charset="2"/>
              <a:buNone/>
            </a:pPr>
            <a:endParaRPr kumimoji="0" lang="ja-JP" altLang="en-US">
              <a:latin typeface="Times" pitchFamily="2" charset="0"/>
              <a:ea typeface="Osaka−等幅" panose="020B0600000000000000" pitchFamily="34" charset="-128"/>
            </a:endParaRPr>
          </a:p>
          <a:p>
            <a:pPr eaLnBrk="1" hangingPunct="1">
              <a:lnSpc>
                <a:spcPct val="90000"/>
              </a:lnSpc>
              <a:buFont typeface="Wingdings" pitchFamily="2" charset="2"/>
              <a:buNone/>
            </a:pPr>
            <a:r>
              <a:rPr kumimoji="0" lang="ja-JP" altLang="en-US">
                <a:latin typeface="Times" pitchFamily="2" charset="0"/>
                <a:ea typeface="Osaka−等幅" panose="020B0600000000000000" pitchFamily="34" charset="-128"/>
              </a:rPr>
              <a:t>　</a:t>
            </a:r>
            <a:r>
              <a:rPr kumimoji="0" lang="en-US" altLang="ja-JP" dirty="0">
                <a:latin typeface="Times" pitchFamily="2" charset="0"/>
                <a:ea typeface="Osaka−等幅" panose="020B0600000000000000" pitchFamily="34" charset="-128"/>
              </a:rPr>
              <a:t>d. not happy in </a:t>
            </a:r>
            <a:r>
              <a:rPr kumimoji="0" lang="en-US" altLang="ja-JP" u="sng" dirty="0">
                <a:latin typeface="Times" pitchFamily="2" charset="0"/>
                <a:ea typeface="Osaka−等幅" panose="020B0600000000000000" pitchFamily="34" charset="-128"/>
              </a:rPr>
              <a:t>Hawaii</a:t>
            </a:r>
            <a:r>
              <a:rPr kumimoji="0" lang="en-US" altLang="ja-JP" dirty="0">
                <a:latin typeface="Times" pitchFamily="2" charset="0"/>
                <a:ea typeface="Osaka−等幅" panose="020B0600000000000000" pitchFamily="34" charset="-128"/>
              </a:rPr>
              <a:t>.  (Illinois)</a:t>
            </a:r>
            <a:r>
              <a:rPr kumimoji="0" lang="ja-JP" altLang="en-US">
                <a:latin typeface="Times" pitchFamily="2" charset="0"/>
                <a:ea typeface="Osaka−等幅" panose="020B0600000000000000" pitchFamily="34" charset="-128"/>
              </a:rPr>
              <a:t>　　　　</a:t>
            </a:r>
            <a:r>
              <a:rPr kumimoji="0" lang="ja-JP" altLang="en-US" sz="2400">
                <a:latin typeface="Times" pitchFamily="2" charset="0"/>
                <a:ea typeface="Osaka−等幅" panose="020B0600000000000000" pitchFamily="34" charset="-128"/>
              </a:rPr>
              <a:t>＜</a:t>
            </a:r>
            <a:r>
              <a:rPr kumimoji="0" lang="en-US" altLang="ja-JP" sz="2400" dirty="0">
                <a:latin typeface="Times" pitchFamily="2" charset="0"/>
                <a:ea typeface="Osaka−等幅" panose="020B0600000000000000" pitchFamily="34" charset="-128"/>
              </a:rPr>
              <a:t>considering Hawaii</a:t>
            </a:r>
            <a:r>
              <a:rPr kumimoji="0" lang="ja-JP" altLang="en-US" sz="2400">
                <a:latin typeface="Times" pitchFamily="2" charset="0"/>
                <a:ea typeface="Osaka−等幅" panose="020B0600000000000000" pitchFamily="34" charset="-128"/>
              </a:rPr>
              <a:t>＞</a:t>
            </a:r>
            <a:endParaRPr kumimoji="0" lang="en-US" altLang="ja-JP" sz="2400" dirty="0">
              <a:latin typeface="Times" pitchFamily="2" charset="0"/>
              <a:ea typeface="Osaka−等幅" panose="020B0600000000000000" pitchFamily="34" charset="-128"/>
            </a:endParaRPr>
          </a:p>
          <a:p>
            <a:pPr eaLnBrk="1" hangingPunct="1">
              <a:lnSpc>
                <a:spcPct val="90000"/>
              </a:lnSpc>
              <a:buFont typeface="Wingdings" pitchFamily="2" charset="2"/>
              <a:buNone/>
            </a:pPr>
            <a:r>
              <a:rPr kumimoji="0" lang="ja-JP" altLang="en-US">
                <a:latin typeface="Times" pitchFamily="2" charset="0"/>
                <a:ea typeface="Osaka−等幅" panose="020B0600000000000000" pitchFamily="34" charset="-128"/>
              </a:rPr>
              <a:t>　　</a:t>
            </a:r>
            <a:endParaRPr kumimoji="0" lang="ja-JP" alt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136195">
                                            <p:txEl>
                                              <p:pRg st="0" end="0"/>
                                            </p:txEl>
                                          </p:spTgt>
                                        </p:tgtEl>
                                        <p:attrNameLst>
                                          <p:attrName>style.visibility</p:attrName>
                                        </p:attrNameLst>
                                      </p:cBhvr>
                                      <p:to>
                                        <p:strVal val="visible"/>
                                      </p:to>
                                    </p:set>
                                    <p:animEffect transition="in" filter="dissolve">
                                      <p:cBhvr>
                                        <p:cTn id="7" dur="500"/>
                                        <p:tgtEl>
                                          <p:spTgt spid="136195">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9" presetClass="entr" presetSubtype="0" fill="hold" nodeType="clickEffect">
                                  <p:stCondLst>
                                    <p:cond delay="0"/>
                                  </p:stCondLst>
                                  <p:childTnLst>
                                    <p:set>
                                      <p:cBhvr>
                                        <p:cTn id="11" dur="1" fill="hold">
                                          <p:stCondLst>
                                            <p:cond delay="0"/>
                                          </p:stCondLst>
                                        </p:cTn>
                                        <p:tgtEl>
                                          <p:spTgt spid="136195">
                                            <p:txEl>
                                              <p:pRg st="2" end="2"/>
                                            </p:txEl>
                                          </p:spTgt>
                                        </p:tgtEl>
                                        <p:attrNameLst>
                                          <p:attrName>style.visibility</p:attrName>
                                        </p:attrNameLst>
                                      </p:cBhvr>
                                      <p:to>
                                        <p:strVal val="visible"/>
                                      </p:to>
                                    </p:set>
                                    <p:animEffect transition="in" filter="dissolve">
                                      <p:cBhvr>
                                        <p:cTn id="12" dur="500"/>
                                        <p:tgtEl>
                                          <p:spTgt spid="136195">
                                            <p:txEl>
                                              <p:pRg st="2" end="2"/>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136195">
                                            <p:txEl>
                                              <p:pRg st="4" end="4"/>
                                            </p:txEl>
                                          </p:spTgt>
                                        </p:tgtEl>
                                        <p:attrNameLst>
                                          <p:attrName>style.visibility</p:attrName>
                                        </p:attrNameLst>
                                      </p:cBhvr>
                                      <p:to>
                                        <p:strVal val="visible"/>
                                      </p:to>
                                    </p:set>
                                    <p:animEffect transition="in" filter="dissolve">
                                      <p:cBhvr>
                                        <p:cTn id="17" dur="500"/>
                                        <p:tgtEl>
                                          <p:spTgt spid="136195">
                                            <p:txEl>
                                              <p:pRg st="4" end="4"/>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136195">
                                            <p:txEl>
                                              <p:pRg st="6" end="6"/>
                                            </p:txEl>
                                          </p:spTgt>
                                        </p:tgtEl>
                                        <p:attrNameLst>
                                          <p:attrName>style.visibility</p:attrName>
                                        </p:attrNameLst>
                                      </p:cBhvr>
                                      <p:to>
                                        <p:strVal val="visible"/>
                                      </p:to>
                                    </p:set>
                                    <p:animEffect transition="in" filter="dissolve">
                                      <p:cBhvr>
                                        <p:cTn id="22" dur="500"/>
                                        <p:tgtEl>
                                          <p:spTgt spid="136195">
                                            <p:txEl>
                                              <p:pRg st="6" end="6"/>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9" presetClass="entr" presetSubtype="0" fill="hold" nodeType="clickEffect">
                                  <p:stCondLst>
                                    <p:cond delay="0"/>
                                  </p:stCondLst>
                                  <p:childTnLst>
                                    <p:set>
                                      <p:cBhvr>
                                        <p:cTn id="26" dur="1" fill="hold">
                                          <p:stCondLst>
                                            <p:cond delay="0"/>
                                          </p:stCondLst>
                                        </p:cTn>
                                        <p:tgtEl>
                                          <p:spTgt spid="136195">
                                            <p:txEl>
                                              <p:pRg st="7" end="7"/>
                                            </p:txEl>
                                          </p:spTgt>
                                        </p:tgtEl>
                                        <p:attrNameLst>
                                          <p:attrName>style.visibility</p:attrName>
                                        </p:attrNameLst>
                                      </p:cBhvr>
                                      <p:to>
                                        <p:strVal val="visible"/>
                                      </p:to>
                                    </p:set>
                                    <p:animEffect transition="in" filter="dissolve">
                                      <p:cBhvr>
                                        <p:cTn id="27" dur="500"/>
                                        <p:tgtEl>
                                          <p:spTgt spid="13619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195" grpId="0" build="p"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7CE75290-83E6-66DB-E2C0-84CABF4DBE8A}"/>
              </a:ext>
            </a:extLst>
          </p:cNvPr>
          <p:cNvSpPr>
            <a:spLocks noGrp="1" noChangeArrowheads="1"/>
          </p:cNvSpPr>
          <p:nvPr>
            <p:ph type="title"/>
          </p:nvPr>
        </p:nvSpPr>
        <p:spPr>
          <a:xfrm>
            <a:off x="1600200" y="548680"/>
            <a:ext cx="6934200" cy="1152128"/>
          </a:xfrm>
        </p:spPr>
        <p:txBody>
          <a:bodyPr lIns="92075" tIns="46038" rIns="92075" bIns="46038" anchor="ctr">
            <a:normAutofit/>
          </a:bodyPr>
          <a:lstStyle/>
          <a:p>
            <a:pPr eaLnBrk="1" hangingPunct="1"/>
            <a:r>
              <a:rPr kumimoji="0" lang="ja-JP" altLang="en-US" sz="3600">
                <a:solidFill>
                  <a:srgbClr val="003399"/>
                </a:solidFill>
                <a:latin typeface="Times" pitchFamily="2" charset="0"/>
                <a:ea typeface="Osaka−等幅" panose="020B0600000000000000" pitchFamily="34" charset="-128"/>
              </a:rPr>
              <a:t>今日はこんな話をします</a:t>
            </a:r>
            <a:r>
              <a:rPr kumimoji="0" lang="en-US" altLang="ja-JP" sz="3600" dirty="0">
                <a:solidFill>
                  <a:srgbClr val="003399"/>
                </a:solidFill>
                <a:latin typeface="Times" pitchFamily="2" charset="0"/>
                <a:ea typeface="Osaka−等幅" panose="020B0600000000000000" pitchFamily="34" charset="-128"/>
              </a:rPr>
              <a:t>  </a:t>
            </a:r>
            <a:r>
              <a:rPr kumimoji="0" lang="ja-JP" altLang="en-US" sz="3600">
                <a:solidFill>
                  <a:srgbClr val="003399"/>
                </a:solidFill>
                <a:latin typeface="Times" pitchFamily="2" charset="0"/>
                <a:ea typeface="Osaka−等幅" panose="020B0600000000000000" pitchFamily="34" charset="-128"/>
              </a:rPr>
              <a:t>１</a:t>
            </a:r>
            <a:endParaRPr kumimoji="0" lang="ja-JP" altLang="en-US" sz="3600">
              <a:solidFill>
                <a:schemeClr val="tx1"/>
              </a:solidFill>
              <a:latin typeface="Times" pitchFamily="2" charset="0"/>
              <a:ea typeface="Osaka−等幅" panose="020B0600000000000000" pitchFamily="34" charset="-128"/>
            </a:endParaRPr>
          </a:p>
        </p:txBody>
      </p:sp>
      <p:sp>
        <p:nvSpPr>
          <p:cNvPr id="21507" name="Rectangle 3">
            <a:extLst>
              <a:ext uri="{FF2B5EF4-FFF2-40B4-BE49-F238E27FC236}">
                <a16:creationId xmlns:a16="http://schemas.microsoft.com/office/drawing/2014/main" id="{8B4EF715-104D-9945-E87D-0C77A93CE654}"/>
              </a:ext>
            </a:extLst>
          </p:cNvPr>
          <p:cNvSpPr>
            <a:spLocks noGrp="1" noChangeArrowheads="1"/>
          </p:cNvSpPr>
          <p:nvPr>
            <p:ph idx="1"/>
          </p:nvPr>
        </p:nvSpPr>
        <p:spPr>
          <a:xfrm>
            <a:off x="179512" y="2057400"/>
            <a:ext cx="8784976" cy="4334272"/>
          </a:xfrm>
        </p:spPr>
        <p:txBody>
          <a:bodyPr lIns="92075" tIns="46038" rIns="92075" bIns="46038">
            <a:normAutofit/>
          </a:bodyPr>
          <a:lstStyle/>
          <a:p>
            <a:pPr marL="0" indent="0" algn="just">
              <a:buNone/>
            </a:pPr>
            <a:r>
              <a:rPr lang="ja-JP" altLang="en-US" sz="2400"/>
              <a:t>まず、このワークショップ、ちょっと変わったタイトルですね。「鏡」とは次のような言葉からきています</a:t>
            </a:r>
            <a:r>
              <a:rPr lang="ja-JP" altLang="en-US"/>
              <a:t>。</a:t>
            </a:r>
            <a:endParaRPr lang="en-US" altLang="ja-JP" dirty="0"/>
          </a:p>
          <a:p>
            <a:pPr marL="0" indent="0" algn="just">
              <a:buNone/>
            </a:pPr>
            <a:r>
              <a:rPr lang="ja-JP" altLang="en-US" sz="2400" b="1"/>
              <a:t>昨今の </a:t>
            </a:r>
            <a:r>
              <a:rPr lang="en" altLang="ja-JP" sz="2400" b="1" dirty="0"/>
              <a:t>LLM</a:t>
            </a:r>
            <a:r>
              <a:rPr lang="ja-JP" altLang="en" sz="2400" b="1"/>
              <a:t>，</a:t>
            </a:r>
            <a:r>
              <a:rPr lang="ja-JP" altLang="en-US" sz="2400" b="1"/>
              <a:t>生成 </a:t>
            </a:r>
            <a:r>
              <a:rPr lang="en" altLang="ja-JP" sz="2400" b="1" dirty="0"/>
              <a:t>AI </a:t>
            </a:r>
            <a:r>
              <a:rPr lang="ja-JP" altLang="en-US" sz="2400" b="1"/>
              <a:t>は，ハリー・ポッターに登場するみぞの鏡</a:t>
            </a:r>
            <a:r>
              <a:rPr lang="en-US" altLang="ja-JP" sz="2400" b="1" dirty="0"/>
              <a:t>(</a:t>
            </a:r>
            <a:r>
              <a:rPr lang="en" altLang="ja-JP" sz="2400" b="1"/>
              <a:t>Mirror of </a:t>
            </a:r>
            <a:r>
              <a:rPr lang="en" altLang="ja-JP" sz="2400" b="1" dirty="0" err="1"/>
              <a:t>Erised</a:t>
            </a:r>
            <a:r>
              <a:rPr lang="en" altLang="ja-JP" sz="2400" b="1" dirty="0"/>
              <a:t>: Desire</a:t>
            </a:r>
            <a:r>
              <a:rPr lang="ja-JP" altLang="en-US" sz="2400" b="1"/>
              <a:t>の逆綴り</a:t>
            </a:r>
            <a:r>
              <a:rPr lang="en-US" altLang="ja-JP" sz="2400" b="1" dirty="0"/>
              <a:t>) </a:t>
            </a:r>
            <a:r>
              <a:rPr lang="ja-JP" altLang="en-US" sz="2400" b="1"/>
              <a:t>かもしれない。</a:t>
            </a:r>
            <a:endParaRPr lang="en-US" altLang="ja-JP" sz="2400" b="1" dirty="0"/>
          </a:p>
          <a:p>
            <a:pPr marL="0" indent="0" algn="just">
              <a:buNone/>
            </a:pPr>
            <a:r>
              <a:rPr lang="ja-JP" altLang="en-US" sz="2400" b="1"/>
              <a:t>「心の奥底にある，最も切実な願望以上のものは何も示してくれない鏡」</a:t>
            </a:r>
            <a:r>
              <a:rPr lang="en-US" altLang="ja-JP" sz="2400" b="1" dirty="0"/>
              <a:t>…</a:t>
            </a:r>
            <a:r>
              <a:rPr lang="ja-JP" altLang="en-US" sz="2400" b="1"/>
              <a:t>使う人の願望によって異なる成果を産む「分身」</a:t>
            </a:r>
            <a:endParaRPr kumimoji="0" lang="en-US" altLang="ja-JP" sz="2400" b="1" dirty="0">
              <a:latin typeface="ＭＳ 明朝" panose="02020609040205080304" pitchFamily="49" charset="-128"/>
              <a:ea typeface="ＭＳ ゴシック" panose="020B0609070205080204" pitchFamily="49" charset="-128"/>
            </a:endParaRPr>
          </a:p>
          <a:p>
            <a:pPr marL="0" indent="0" algn="just">
              <a:buNone/>
            </a:pPr>
            <a:r>
              <a:rPr kumimoji="0" lang="ja-JP" altLang="en-US" sz="2400">
                <a:latin typeface="+mn-ea"/>
              </a:rPr>
              <a:t>健常者の言い誤り、失語症者の症例を機械学習の「鏡」、神経科学の「鏡」に映した時に見えるものは何か、という問いからきています。そこには正常なデータを学習して再現する、という従来のモデルにはない意味合いが含まれていると考えています。</a:t>
            </a:r>
            <a:endParaRPr kumimoji="0" lang="ja-JP" altLang="ja-JP" sz="2400">
              <a:latin typeface="+mn-ea"/>
            </a:endParaRPr>
          </a:p>
        </p:txBody>
      </p:sp>
    </p:spTree>
    <p:custDataLst>
      <p:tags r:id="rId1"/>
    </p:custDataLst>
    <p:extLst>
      <p:ext uri="{BB962C8B-B14F-4D97-AF65-F5344CB8AC3E}">
        <p14:creationId xmlns:p14="http://schemas.microsoft.com/office/powerpoint/2010/main" val="543180463"/>
      </p:ext>
    </p:extLst>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2225" name="Rectangle 2">
            <a:extLst>
              <a:ext uri="{FF2B5EF4-FFF2-40B4-BE49-F238E27FC236}">
                <a16:creationId xmlns:a16="http://schemas.microsoft.com/office/drawing/2014/main" id="{0EA6D614-EC54-FD9B-14CB-59129C29B1B8}"/>
              </a:ext>
            </a:extLst>
          </p:cNvPr>
          <p:cNvSpPr>
            <a:spLocks noGrp="1" noChangeArrowheads="1"/>
          </p:cNvSpPr>
          <p:nvPr>
            <p:ph type="ctrTitle"/>
          </p:nvPr>
        </p:nvSpPr>
        <p:spPr>
          <a:xfrm>
            <a:off x="1524000" y="228600"/>
            <a:ext cx="6399213" cy="2667000"/>
          </a:xfrm>
        </p:spPr>
        <p:txBody>
          <a:bodyPr/>
          <a:lstStyle/>
          <a:p>
            <a:pPr eaLnBrk="1" hangingPunct="1"/>
            <a:r>
              <a:rPr kumimoji="0" lang="ja-JP" altLang="en-US"/>
              <a:t>ありがとうございました</a:t>
            </a:r>
            <a:endParaRPr kumimoji="0" lang="ja-JP" altLang="ja-JP"/>
          </a:p>
        </p:txBody>
      </p:sp>
      <p:sp>
        <p:nvSpPr>
          <p:cNvPr id="52226" name="Rectangle 4">
            <a:extLst>
              <a:ext uri="{FF2B5EF4-FFF2-40B4-BE49-F238E27FC236}">
                <a16:creationId xmlns:a16="http://schemas.microsoft.com/office/drawing/2014/main" id="{1100296B-B707-BD71-449D-9103DE3B2077}"/>
              </a:ext>
            </a:extLst>
          </p:cNvPr>
          <p:cNvSpPr>
            <a:spLocks noGrp="1" noChangeArrowheads="1"/>
          </p:cNvSpPr>
          <p:nvPr>
            <p:ph type="subTitle" idx="1"/>
          </p:nvPr>
        </p:nvSpPr>
        <p:spPr/>
        <p:txBody>
          <a:bodyPr/>
          <a:lstStyle/>
          <a:p>
            <a:pPr eaLnBrk="1" hangingPunct="1">
              <a:buFont typeface="Wingdings" pitchFamily="2" charset="2"/>
              <a:buNone/>
            </a:pPr>
            <a:endParaRPr kumimoji="0" lang="en-US" altLang="ja-JP">
              <a:solidFill>
                <a:schemeClr val="tx2"/>
              </a:solidFill>
            </a:endParaRPr>
          </a:p>
        </p:txBody>
      </p:sp>
    </p:spTree>
    <p:extLst>
      <p:ext uri="{BB962C8B-B14F-4D97-AF65-F5344CB8AC3E}">
        <p14:creationId xmlns:p14="http://schemas.microsoft.com/office/powerpoint/2010/main" val="36278777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B36884D-ABF1-A030-6F14-5A3105F2CB15}"/>
              </a:ext>
            </a:extLst>
          </p:cNvPr>
          <p:cNvSpPr>
            <a:spLocks noGrp="1"/>
          </p:cNvSpPr>
          <p:nvPr>
            <p:ph type="title"/>
          </p:nvPr>
        </p:nvSpPr>
        <p:spPr/>
        <p:txBody>
          <a:bodyPr/>
          <a:lstStyle/>
          <a:p>
            <a:r>
              <a:rPr kumimoji="1" lang="ja-JP" altLang="en-US" sz="2800"/>
              <a:t>参考文献</a:t>
            </a:r>
          </a:p>
        </p:txBody>
      </p:sp>
      <p:sp>
        <p:nvSpPr>
          <p:cNvPr id="3" name="コンテンツ プレースホルダー 2">
            <a:extLst>
              <a:ext uri="{FF2B5EF4-FFF2-40B4-BE49-F238E27FC236}">
                <a16:creationId xmlns:a16="http://schemas.microsoft.com/office/drawing/2014/main" id="{5F07DD59-5F5D-5FA7-BE3B-2B6ED55513D6}"/>
              </a:ext>
            </a:extLst>
          </p:cNvPr>
          <p:cNvSpPr>
            <a:spLocks noGrp="1"/>
          </p:cNvSpPr>
          <p:nvPr>
            <p:ph idx="1"/>
          </p:nvPr>
        </p:nvSpPr>
        <p:spPr/>
        <p:txBody>
          <a:bodyPr>
            <a:normAutofit/>
          </a:bodyPr>
          <a:lstStyle/>
          <a:p>
            <a:pPr marL="0" indent="0">
              <a:buNone/>
            </a:pPr>
            <a:r>
              <a:rPr lang="en-US" altLang="ja-JP" sz="1600" dirty="0" err="1">
                <a:latin typeface="Times New Roman" panose="02020603050405020304" pitchFamily="18" charset="0"/>
                <a:cs typeface="Times New Roman" panose="02020603050405020304" pitchFamily="18" charset="0"/>
              </a:rPr>
              <a:t>Dell,G</a:t>
            </a:r>
            <a:r>
              <a:rPr lang="en-US" altLang="ja-JP" sz="1600" dirty="0">
                <a:latin typeface="Times New Roman" panose="02020603050405020304" pitchFamily="18" charset="0"/>
                <a:cs typeface="Times New Roman" panose="02020603050405020304" pitchFamily="18" charset="0"/>
              </a:rPr>
              <a:t>.(1988)  The retrieval of phonological forms in </a:t>
            </a:r>
            <a:r>
              <a:rPr lang="en-US" altLang="ja-JP" sz="1600" dirty="0" err="1">
                <a:latin typeface="Times New Roman" panose="02020603050405020304" pitchFamily="18" charset="0"/>
                <a:cs typeface="Times New Roman" panose="02020603050405020304" pitchFamily="18" charset="0"/>
              </a:rPr>
              <a:t>prpductiion</a:t>
            </a:r>
            <a:r>
              <a:rPr lang="en-US" altLang="ja-JP" sz="1600" dirty="0">
                <a:latin typeface="Times New Roman" panose="02020603050405020304" pitchFamily="18" charset="0"/>
                <a:cs typeface="Times New Roman" panose="02020603050405020304" pitchFamily="18" charset="0"/>
              </a:rPr>
              <a:t>: Test of predictions from a connectionist model,  Journal of Memory and Language 27, 124-142.</a:t>
            </a:r>
          </a:p>
          <a:p>
            <a:pPr marL="0" indent="0">
              <a:buNone/>
            </a:pPr>
            <a:r>
              <a:rPr lang="en-US" altLang="ja-JP" sz="1800" kern="100" dirty="0">
                <a:effectLst/>
                <a:latin typeface="Times"/>
                <a:ea typeface="Times New Roman" panose="02020603050405020304" pitchFamily="18" charset="0"/>
                <a:cs typeface="Times New Roman" panose="02020603050405020304" pitchFamily="18" charset="0"/>
              </a:rPr>
              <a:t>Ferreira, F. (2000). TAG-based grammar. In L. R. Wheeldon. (Ed.). </a:t>
            </a:r>
            <a:r>
              <a:rPr lang="en-US" altLang="ja-JP" sz="1800" i="1" kern="100" dirty="0">
                <a:effectLst/>
                <a:latin typeface="Times"/>
                <a:ea typeface="Times New Roman" panose="02020603050405020304" pitchFamily="18" charset="0"/>
                <a:cs typeface="Times New Roman" panose="02020603050405020304" pitchFamily="18" charset="0"/>
              </a:rPr>
              <a:t>Aspects of language production</a:t>
            </a:r>
            <a:r>
              <a:rPr lang="en-US" altLang="ja-JP" sz="1800" kern="100" dirty="0">
                <a:effectLst/>
                <a:latin typeface="Times"/>
                <a:ea typeface="Times New Roman" panose="02020603050405020304" pitchFamily="18" charset="0"/>
                <a:cs typeface="Times New Roman" panose="02020603050405020304" pitchFamily="18" charset="0"/>
              </a:rPr>
              <a:t> (pp.291-330). Psychology Press.</a:t>
            </a:r>
            <a:endParaRPr lang="ja-JP" altLang="ja-JP" sz="1600">
              <a:latin typeface="Times New Roman" panose="02020603050405020304" pitchFamily="18" charset="0"/>
              <a:cs typeface="Times New Roman" panose="02020603050405020304" pitchFamily="18" charset="0"/>
            </a:endParaRPr>
          </a:p>
          <a:p>
            <a:pPr marL="0" indent="0">
              <a:buNone/>
            </a:pPr>
            <a:r>
              <a:rPr lang="en-US" altLang="ja-JP" sz="1600" dirty="0" err="1">
                <a:latin typeface="Times New Roman" panose="02020603050405020304" pitchFamily="18" charset="0"/>
                <a:cs typeface="Times New Roman" panose="02020603050405020304" pitchFamily="18" charset="0"/>
              </a:rPr>
              <a:t>Fromkin</a:t>
            </a:r>
            <a:r>
              <a:rPr lang="en-US" altLang="ja-JP" sz="1600" dirty="0">
                <a:latin typeface="Times New Roman" panose="02020603050405020304" pitchFamily="18" charset="0"/>
                <a:cs typeface="Times New Roman" panose="02020603050405020304" pitchFamily="18" charset="0"/>
              </a:rPr>
              <a:t>, V.A.(1973) </a:t>
            </a:r>
            <a:r>
              <a:rPr lang="en-US" altLang="ja-JP" sz="1600" i="1" dirty="0">
                <a:latin typeface="Times New Roman" panose="02020603050405020304" pitchFamily="18" charset="0"/>
                <a:cs typeface="Times New Roman" panose="02020603050405020304" pitchFamily="18" charset="0"/>
              </a:rPr>
              <a:t>Speech Errors as Linguistic Evidence</a:t>
            </a:r>
            <a:r>
              <a:rPr lang="en-US" altLang="ja-JP" sz="1600" dirty="0">
                <a:latin typeface="Times New Roman" panose="02020603050405020304" pitchFamily="18" charset="0"/>
                <a:cs typeface="Times New Roman" panose="02020603050405020304" pitchFamily="18" charset="0"/>
              </a:rPr>
              <a:t>, Mouton.</a:t>
            </a:r>
          </a:p>
          <a:p>
            <a:pPr marL="0" indent="0">
              <a:buNone/>
            </a:pPr>
            <a:r>
              <a:rPr lang="en-US" altLang="ja-JP" sz="1600" dirty="0" err="1">
                <a:latin typeface="Times New Roman" panose="02020603050405020304" pitchFamily="18" charset="0"/>
                <a:cs typeface="Times New Roman" panose="02020603050405020304" pitchFamily="18" charset="0"/>
              </a:rPr>
              <a:t>Levelt</a:t>
            </a:r>
            <a:r>
              <a:rPr lang="en-US" altLang="ja-JP" sz="1600" dirty="0">
                <a:latin typeface="Times New Roman" panose="02020603050405020304" pitchFamily="18" charset="0"/>
                <a:cs typeface="Times New Roman" panose="02020603050405020304" pitchFamily="18" charset="0"/>
              </a:rPr>
              <a:t>, W.J.M. (1989) </a:t>
            </a:r>
            <a:r>
              <a:rPr lang="en-US" altLang="ja-JP" sz="1600" i="1" dirty="0">
                <a:latin typeface="Times New Roman" panose="02020603050405020304" pitchFamily="18" charset="0"/>
                <a:cs typeface="Times New Roman" panose="02020603050405020304" pitchFamily="18" charset="0"/>
              </a:rPr>
              <a:t>Speaking: From Intention to Articulation</a:t>
            </a:r>
            <a:r>
              <a:rPr lang="en-US" altLang="ja-JP" sz="1600" dirty="0">
                <a:latin typeface="Times New Roman" panose="02020603050405020304" pitchFamily="18" charset="0"/>
                <a:cs typeface="Times New Roman" panose="02020603050405020304" pitchFamily="18" charset="0"/>
              </a:rPr>
              <a:t>. Cambridge, MA: MIT Press. </a:t>
            </a:r>
          </a:p>
          <a:p>
            <a:pPr marL="0" indent="0">
              <a:buNone/>
            </a:pPr>
            <a:r>
              <a:rPr lang="en-US" altLang="ja-JP" sz="1800" kern="100" dirty="0" err="1">
                <a:effectLst/>
                <a:latin typeface="Times"/>
                <a:ea typeface="Times New Roman" panose="02020603050405020304" pitchFamily="18" charset="0"/>
                <a:cs typeface="Times New Roman" panose="02020603050405020304" pitchFamily="18" charset="0"/>
              </a:rPr>
              <a:t>Roelofs</a:t>
            </a:r>
            <a:r>
              <a:rPr lang="en-US" altLang="ja-JP" sz="1800" kern="100" dirty="0">
                <a:effectLst/>
                <a:latin typeface="Times"/>
                <a:ea typeface="Times New Roman" panose="02020603050405020304" pitchFamily="18" charset="0"/>
                <a:cs typeface="Times New Roman" panose="02020603050405020304" pitchFamily="18" charset="0"/>
              </a:rPr>
              <a:t>, A. (2000). WEAVER++ and other computational models. In L.R. Wheeldon. (Ed.). </a:t>
            </a:r>
            <a:r>
              <a:rPr lang="en-US" altLang="ja-JP" sz="1800" i="1" kern="100" dirty="0">
                <a:effectLst/>
                <a:latin typeface="Times"/>
                <a:ea typeface="Times New Roman" panose="02020603050405020304" pitchFamily="18" charset="0"/>
                <a:cs typeface="Times New Roman" panose="02020603050405020304" pitchFamily="18" charset="0"/>
              </a:rPr>
              <a:t>Aspects of language production </a:t>
            </a:r>
            <a:r>
              <a:rPr lang="en-US" altLang="ja-JP" sz="1800" kern="100" dirty="0">
                <a:effectLst/>
                <a:latin typeface="Times"/>
                <a:ea typeface="Times New Roman" panose="02020603050405020304" pitchFamily="18" charset="0"/>
                <a:cs typeface="Times New Roman" panose="02020603050405020304" pitchFamily="18" charset="0"/>
              </a:rPr>
              <a:t>(pp. 71-114). Psychology Press.</a:t>
            </a:r>
            <a:endParaRPr lang="ja-JP" altLang="ja-JP" sz="1600">
              <a:latin typeface="Times New Roman" panose="02020603050405020304" pitchFamily="18" charset="0"/>
              <a:cs typeface="Times New Roman" panose="02020603050405020304" pitchFamily="18" charset="0"/>
            </a:endParaRPr>
          </a:p>
          <a:p>
            <a:pPr marL="0" indent="0">
              <a:buNone/>
            </a:pPr>
            <a:r>
              <a:rPr lang="en-US" altLang="ja-JP" sz="1600" kern="100" dirty="0">
                <a:effectLst/>
                <a:latin typeface="Times New Roman" panose="02020603050405020304" pitchFamily="18" charset="0"/>
                <a:ea typeface="Times New Roman" panose="02020603050405020304" pitchFamily="18" charset="0"/>
                <a:cs typeface="Times New Roman" panose="02020603050405020304" pitchFamily="18" charset="0"/>
              </a:rPr>
              <a:t>Stemberger, J.P. (1983).  An interactive activation model of language production. A.W. Ellis (Ed.).</a:t>
            </a:r>
            <a:r>
              <a:rPr lang="en-US" altLang="ja-JP" sz="1600" i="1" kern="100" dirty="0">
                <a:effectLst/>
                <a:latin typeface="Times New Roman" panose="02020603050405020304" pitchFamily="18" charset="0"/>
                <a:ea typeface="Times New Roman" panose="02020603050405020304" pitchFamily="18" charset="0"/>
                <a:cs typeface="Times New Roman" panose="02020603050405020304" pitchFamily="18" charset="0"/>
              </a:rPr>
              <a:t> Progress in the Psychology of Language</a:t>
            </a:r>
            <a:r>
              <a:rPr lang="en-US" altLang="ja-JP" sz="1600" kern="100" dirty="0">
                <a:effectLst/>
                <a:latin typeface="Times New Roman" panose="02020603050405020304" pitchFamily="18" charset="0"/>
                <a:ea typeface="Times New Roman" panose="02020603050405020304" pitchFamily="18" charset="0"/>
                <a:cs typeface="Times New Roman" panose="02020603050405020304" pitchFamily="18" charset="0"/>
              </a:rPr>
              <a:t> (pp.143-186). Vol.1, Lawrence Erlbaum Hillsdale.</a:t>
            </a:r>
            <a:endParaRPr lang="en-US" altLang="ja-JP" sz="1200" dirty="0"/>
          </a:p>
          <a:p>
            <a:pPr marL="0" indent="0">
              <a:buNone/>
            </a:pPr>
            <a:r>
              <a:rPr lang="ja-JP" altLang="ja-JP" sz="1600"/>
              <a:t>寺尾康（</a:t>
            </a:r>
            <a:r>
              <a:rPr lang="en-US" altLang="ja-JP" sz="1600" dirty="0"/>
              <a:t>2002</a:t>
            </a:r>
            <a:r>
              <a:rPr lang="ja-JP" altLang="ja-JP" sz="1600"/>
              <a:t>）『</a:t>
            </a:r>
            <a:r>
              <a:rPr lang="ja-JP" altLang="en-US" sz="1600"/>
              <a:t>言い誤り</a:t>
            </a:r>
            <a:r>
              <a:rPr lang="ja-JP" altLang="ja-JP" sz="1600"/>
              <a:t>はどうして起こる？』東京：岩波書店</a:t>
            </a:r>
            <a:r>
              <a:rPr lang="en-US" altLang="ja-JP" sz="1600" dirty="0"/>
              <a:t>.</a:t>
            </a:r>
          </a:p>
          <a:p>
            <a:pPr marL="0" indent="0">
              <a:buNone/>
            </a:pPr>
            <a:r>
              <a:rPr lang="ja-JP" altLang="en-US" sz="1600"/>
              <a:t>寺尾康</a:t>
            </a:r>
            <a:r>
              <a:rPr lang="en-US" altLang="ja-JP" sz="1600" dirty="0"/>
              <a:t> (2022) </a:t>
            </a:r>
            <a:r>
              <a:rPr lang="ja-JP" altLang="en-US" sz="1600"/>
              <a:t>言語産出研究における基礎的データとしての言い間違いの価値</a:t>
            </a:r>
            <a:r>
              <a:rPr lang="en-US" altLang="ja-JP" sz="1600" dirty="0"/>
              <a:t>, 『</a:t>
            </a:r>
            <a:r>
              <a:rPr lang="ja-JP" altLang="en-US" sz="1600"/>
              <a:t>認知科学</a:t>
            </a:r>
            <a:r>
              <a:rPr lang="en-US" altLang="ja-JP" sz="1600" dirty="0"/>
              <a:t>』, </a:t>
            </a:r>
            <a:r>
              <a:rPr lang="ja-JP" altLang="en-US" sz="1600"/>
              <a:t>第</a:t>
            </a:r>
            <a:r>
              <a:rPr lang="en-US" altLang="ja-JP" sz="1600" dirty="0"/>
              <a:t>29</a:t>
            </a:r>
            <a:r>
              <a:rPr lang="ja-JP" altLang="en-US" sz="1600"/>
              <a:t>巻</a:t>
            </a:r>
            <a:r>
              <a:rPr lang="en-US" altLang="ja-JP" sz="1600" dirty="0"/>
              <a:t>1</a:t>
            </a:r>
            <a:r>
              <a:rPr lang="ja-JP" altLang="en-US" sz="1600"/>
              <a:t>号</a:t>
            </a:r>
            <a:r>
              <a:rPr lang="en-US" altLang="ja-JP" sz="1600" dirty="0"/>
              <a:t>, 74-84.</a:t>
            </a:r>
            <a:endParaRPr kumimoji="1" lang="ja-JP" altLang="en-US" sz="1600"/>
          </a:p>
        </p:txBody>
      </p:sp>
    </p:spTree>
    <p:extLst>
      <p:ext uri="{BB962C8B-B14F-4D97-AF65-F5344CB8AC3E}">
        <p14:creationId xmlns:p14="http://schemas.microsoft.com/office/powerpoint/2010/main" val="674620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7CE75290-83E6-66DB-E2C0-84CABF4DBE8A}"/>
              </a:ext>
            </a:extLst>
          </p:cNvPr>
          <p:cNvSpPr>
            <a:spLocks noGrp="1" noChangeArrowheads="1"/>
          </p:cNvSpPr>
          <p:nvPr>
            <p:ph type="title"/>
          </p:nvPr>
        </p:nvSpPr>
        <p:spPr>
          <a:xfrm>
            <a:off x="1600200" y="332656"/>
            <a:ext cx="6934200" cy="1080120"/>
          </a:xfrm>
        </p:spPr>
        <p:txBody>
          <a:bodyPr lIns="92075" tIns="46038" rIns="92075" bIns="46038" anchor="ctr">
            <a:normAutofit/>
          </a:bodyPr>
          <a:lstStyle/>
          <a:p>
            <a:pPr eaLnBrk="1" hangingPunct="1"/>
            <a:r>
              <a:rPr kumimoji="0" lang="ja-JP" altLang="en-US" sz="3600">
                <a:solidFill>
                  <a:srgbClr val="003399"/>
                </a:solidFill>
                <a:latin typeface="Times" pitchFamily="2" charset="0"/>
                <a:ea typeface="Osaka−等幅" panose="020B0600000000000000" pitchFamily="34" charset="-128"/>
              </a:rPr>
              <a:t>今日はこんな話をします　２</a:t>
            </a:r>
            <a:r>
              <a:rPr kumimoji="0" lang="ja-JP" altLang="en-US" sz="3600">
                <a:solidFill>
                  <a:schemeClr val="tx1"/>
                </a:solidFill>
                <a:latin typeface="Times" pitchFamily="2" charset="0"/>
                <a:ea typeface="Osaka−等幅" panose="020B0600000000000000" pitchFamily="34" charset="-128"/>
              </a:rPr>
              <a:t>　</a:t>
            </a:r>
          </a:p>
        </p:txBody>
      </p:sp>
      <p:sp>
        <p:nvSpPr>
          <p:cNvPr id="21507" name="Rectangle 3">
            <a:extLst>
              <a:ext uri="{FF2B5EF4-FFF2-40B4-BE49-F238E27FC236}">
                <a16:creationId xmlns:a16="http://schemas.microsoft.com/office/drawing/2014/main" id="{8B4EF715-104D-9945-E87D-0C77A93CE654}"/>
              </a:ext>
            </a:extLst>
          </p:cNvPr>
          <p:cNvSpPr>
            <a:spLocks noGrp="1" noChangeArrowheads="1"/>
          </p:cNvSpPr>
          <p:nvPr>
            <p:ph idx="1"/>
          </p:nvPr>
        </p:nvSpPr>
        <p:spPr>
          <a:xfrm>
            <a:off x="609600" y="1412776"/>
            <a:ext cx="7994848" cy="4978896"/>
          </a:xfrm>
        </p:spPr>
        <p:txBody>
          <a:bodyPr lIns="92075" tIns="46038" rIns="92075" bIns="46038">
            <a:normAutofit/>
          </a:bodyPr>
          <a:lstStyle/>
          <a:p>
            <a:pPr marL="0" indent="0">
              <a:buNone/>
            </a:pPr>
            <a:r>
              <a:rPr lang="en-US" altLang="ja-JP" sz="1800" dirty="0">
                <a:effectLst/>
                <a:latin typeface="MS"/>
              </a:rPr>
              <a:t>【</a:t>
            </a:r>
            <a:r>
              <a:rPr lang="ja-JP" altLang="en-US" sz="1800">
                <a:effectLst/>
                <a:latin typeface="MS"/>
              </a:rPr>
              <a:t>セッション</a:t>
            </a:r>
            <a:r>
              <a:rPr lang="en-US" altLang="ja-JP" sz="1800" dirty="0">
                <a:effectLst/>
                <a:latin typeface="MS"/>
              </a:rPr>
              <a:t>1】</a:t>
            </a:r>
            <a:r>
              <a:rPr lang="ja-JP" altLang="en-US" sz="1800">
                <a:effectLst/>
                <a:latin typeface="MS"/>
              </a:rPr>
              <a:t>趣旨説明およびデータ紹介 </a:t>
            </a:r>
            <a:r>
              <a:rPr lang="en-US" altLang="ja-JP" sz="1800" dirty="0">
                <a:effectLst/>
                <a:latin typeface="MS"/>
              </a:rPr>
              <a:t>13:30-14:10 </a:t>
            </a:r>
            <a:endParaRPr lang="en-US" altLang="ja-JP" sz="2400" dirty="0"/>
          </a:p>
          <a:p>
            <a:pPr marL="0" indent="0">
              <a:buNone/>
            </a:pPr>
            <a:r>
              <a:rPr lang="ja-JP" altLang="en-US" sz="1600">
                <a:effectLst/>
                <a:latin typeface="MS"/>
              </a:rPr>
              <a:t>・趣旨説明</a:t>
            </a:r>
            <a:endParaRPr lang="en-US" altLang="ja-JP" sz="1600" dirty="0">
              <a:latin typeface="MS"/>
            </a:endParaRPr>
          </a:p>
          <a:p>
            <a:pPr marL="0" indent="0">
              <a:buNone/>
            </a:pPr>
            <a:r>
              <a:rPr lang="ja-JP" altLang="en-US" sz="1600">
                <a:effectLst/>
                <a:latin typeface="MS"/>
              </a:rPr>
              <a:t>・データ紹介</a:t>
            </a:r>
            <a:r>
              <a:rPr lang="en-US" altLang="ja-JP" sz="1600" dirty="0">
                <a:effectLst/>
                <a:latin typeface="MS"/>
              </a:rPr>
              <a:t>1: </a:t>
            </a:r>
            <a:r>
              <a:rPr lang="ja-JP" altLang="en-US" sz="1600">
                <a:effectLst/>
                <a:latin typeface="MS"/>
              </a:rPr>
              <a:t>健常者の言い誤り</a:t>
            </a:r>
            <a:endParaRPr lang="en-US" altLang="ja-JP" sz="1600" dirty="0">
              <a:latin typeface="MS"/>
            </a:endParaRPr>
          </a:p>
          <a:p>
            <a:pPr marL="0" indent="0">
              <a:buNone/>
            </a:pPr>
            <a:r>
              <a:rPr lang="ja-JP" altLang="en-US" sz="1600">
                <a:latin typeface="MS"/>
              </a:rPr>
              <a:t>・データ紹介</a:t>
            </a:r>
            <a:r>
              <a:rPr lang="en-US" altLang="ja-JP" sz="1600" dirty="0">
                <a:effectLst/>
                <a:latin typeface="MS"/>
              </a:rPr>
              <a:t>2: </a:t>
            </a:r>
            <a:r>
              <a:rPr lang="ja-JP" altLang="en-US" sz="1600">
                <a:effectLst/>
                <a:latin typeface="MS"/>
              </a:rPr>
              <a:t>失語症の錯語</a:t>
            </a:r>
            <a:endParaRPr lang="ja-JP" altLang="en-US" sz="1600"/>
          </a:p>
          <a:p>
            <a:pPr marL="0" indent="0">
              <a:buNone/>
            </a:pPr>
            <a:r>
              <a:rPr lang="en-US" altLang="ja-JP" sz="1800" dirty="0">
                <a:effectLst/>
                <a:latin typeface="MS"/>
              </a:rPr>
              <a:t>【</a:t>
            </a:r>
            <a:r>
              <a:rPr lang="ja-JP" altLang="en-US" sz="1800">
                <a:effectLst/>
                <a:latin typeface="MS"/>
              </a:rPr>
              <a:t>セッション</a:t>
            </a:r>
            <a:r>
              <a:rPr lang="en-US" altLang="ja-JP" sz="1800" dirty="0">
                <a:effectLst/>
                <a:latin typeface="MS"/>
              </a:rPr>
              <a:t>2】</a:t>
            </a:r>
            <a:r>
              <a:rPr lang="ja-JP" altLang="en-US" sz="1800">
                <a:effectLst/>
                <a:latin typeface="MS"/>
              </a:rPr>
              <a:t>機械学習からみた言語モデルの鏡 </a:t>
            </a:r>
            <a:r>
              <a:rPr lang="en-US" altLang="ja-JP" sz="1800" dirty="0">
                <a:effectLst/>
                <a:latin typeface="MS"/>
              </a:rPr>
              <a:t>14:10-14:50 </a:t>
            </a:r>
            <a:endParaRPr lang="en-US" altLang="ja-JP" sz="2400" dirty="0"/>
          </a:p>
          <a:p>
            <a:pPr marL="0" indent="0">
              <a:buNone/>
            </a:pPr>
            <a:r>
              <a:rPr lang="en-US" altLang="ja-JP" sz="2000" dirty="0">
                <a:effectLst/>
                <a:latin typeface="MS"/>
              </a:rPr>
              <a:t> </a:t>
            </a:r>
            <a:r>
              <a:rPr lang="ja-JP" altLang="en-US" sz="1600">
                <a:effectLst/>
                <a:latin typeface="MS"/>
              </a:rPr>
              <a:t>・</a:t>
            </a:r>
            <a:r>
              <a:rPr lang="en-US" altLang="ja-JP" sz="1600" dirty="0">
                <a:effectLst/>
                <a:latin typeface="MS"/>
              </a:rPr>
              <a:t> </a:t>
            </a:r>
            <a:r>
              <a:rPr lang="ja-JP" altLang="en-US" sz="1600">
                <a:effectLst/>
                <a:latin typeface="MS"/>
              </a:rPr>
              <a:t>講演</a:t>
            </a:r>
            <a:endParaRPr lang="ja-JP" altLang="en-US" sz="1600"/>
          </a:p>
          <a:p>
            <a:pPr marL="0" indent="0">
              <a:buNone/>
            </a:pPr>
            <a:r>
              <a:rPr lang="en-US" altLang="ja-JP" sz="1800" dirty="0">
                <a:effectLst/>
                <a:latin typeface="MS"/>
              </a:rPr>
              <a:t>【</a:t>
            </a:r>
            <a:r>
              <a:rPr lang="ja-JP" altLang="en-US" sz="1800">
                <a:effectLst/>
                <a:latin typeface="MS"/>
              </a:rPr>
              <a:t>セッション</a:t>
            </a:r>
            <a:r>
              <a:rPr lang="en-US" altLang="ja-JP" sz="1800" dirty="0">
                <a:effectLst/>
                <a:latin typeface="MS"/>
              </a:rPr>
              <a:t>3】</a:t>
            </a:r>
            <a:r>
              <a:rPr lang="ja-JP" altLang="en-US" sz="1800">
                <a:effectLst/>
                <a:latin typeface="MS"/>
              </a:rPr>
              <a:t>言語認知モデルの鏡と機械学習の鏡との接点 </a:t>
            </a:r>
            <a:r>
              <a:rPr lang="en-US" altLang="ja-JP" sz="1800" dirty="0">
                <a:effectLst/>
                <a:latin typeface="MS"/>
              </a:rPr>
              <a:t>   15:00-16:15 </a:t>
            </a:r>
          </a:p>
          <a:p>
            <a:pPr marL="0" indent="0">
              <a:buNone/>
            </a:pPr>
            <a:r>
              <a:rPr lang="ja-JP" altLang="en-US" sz="1800">
                <a:effectLst/>
                <a:latin typeface="MS"/>
              </a:rPr>
              <a:t>・</a:t>
            </a:r>
            <a:r>
              <a:rPr lang="ja-JP" altLang="en-US" sz="1600">
                <a:effectLst/>
                <a:latin typeface="MS"/>
              </a:rPr>
              <a:t>認知モデルの説明</a:t>
            </a:r>
            <a:r>
              <a:rPr lang="en-US" altLang="ja-JP" sz="1600" dirty="0">
                <a:effectLst/>
                <a:latin typeface="MS"/>
              </a:rPr>
              <a:t>1:</a:t>
            </a:r>
            <a:r>
              <a:rPr lang="ja-JP" altLang="en-US" sz="1600">
                <a:effectLst/>
                <a:latin typeface="MS"/>
              </a:rPr>
              <a:t>健常者</a:t>
            </a:r>
            <a:endParaRPr lang="en-US" altLang="ja-JP" sz="1600" dirty="0">
              <a:effectLst/>
              <a:latin typeface="MS"/>
            </a:endParaRPr>
          </a:p>
          <a:p>
            <a:pPr marL="0" indent="0">
              <a:buNone/>
            </a:pPr>
            <a:r>
              <a:rPr lang="ja-JP" altLang="en-US" sz="1600">
                <a:effectLst/>
                <a:latin typeface="MS"/>
              </a:rPr>
              <a:t>・認知モデルの説明</a:t>
            </a:r>
            <a:r>
              <a:rPr lang="en-US" altLang="ja-JP" sz="1600" dirty="0">
                <a:effectLst/>
                <a:latin typeface="MS"/>
              </a:rPr>
              <a:t>2:</a:t>
            </a:r>
            <a:r>
              <a:rPr lang="ja-JP" altLang="en-US" sz="1600">
                <a:effectLst/>
                <a:latin typeface="MS"/>
              </a:rPr>
              <a:t>失語例</a:t>
            </a:r>
            <a:endParaRPr lang="en-US" altLang="ja-JP" sz="1600" dirty="0">
              <a:effectLst/>
              <a:latin typeface="MS"/>
            </a:endParaRPr>
          </a:p>
          <a:p>
            <a:pPr marL="0" indent="0">
              <a:buNone/>
            </a:pPr>
            <a:r>
              <a:rPr lang="ja-JP" altLang="en-US" sz="1600">
                <a:effectLst/>
                <a:latin typeface="MS"/>
              </a:rPr>
              <a:t>・機械学習モデルの説明</a:t>
            </a:r>
            <a:endParaRPr lang="ja-JP" altLang="en-US" sz="1600"/>
          </a:p>
          <a:p>
            <a:pPr marL="0" indent="0">
              <a:buNone/>
            </a:pPr>
            <a:r>
              <a:rPr lang="en-US" altLang="ja-JP" sz="1800" dirty="0">
                <a:effectLst/>
                <a:latin typeface="MS"/>
              </a:rPr>
              <a:t>【</a:t>
            </a:r>
            <a:r>
              <a:rPr lang="ja-JP" altLang="en-US" sz="1800">
                <a:effectLst/>
                <a:latin typeface="MS"/>
              </a:rPr>
              <a:t>セッション</a:t>
            </a:r>
            <a:r>
              <a:rPr lang="en-US" altLang="ja-JP" sz="1800" dirty="0">
                <a:effectLst/>
                <a:latin typeface="MS"/>
              </a:rPr>
              <a:t>4】</a:t>
            </a:r>
            <a:r>
              <a:rPr lang="ja-JP" altLang="en-US" sz="1800">
                <a:effectLst/>
                <a:latin typeface="MS"/>
              </a:rPr>
              <a:t>実演と全体討論 </a:t>
            </a:r>
            <a:r>
              <a:rPr lang="en-US" altLang="ja-JP" sz="1800" dirty="0">
                <a:effectLst/>
                <a:latin typeface="MS"/>
              </a:rPr>
              <a:t>16:25-17:40 </a:t>
            </a:r>
            <a:endParaRPr lang="ja-JP" altLang="en-US"/>
          </a:p>
          <a:p>
            <a:pPr marL="0" indent="0">
              <a:buNone/>
            </a:pPr>
            <a:r>
              <a:rPr lang="ja-JP" altLang="en-US" sz="1800">
                <a:effectLst/>
                <a:latin typeface="MS"/>
              </a:rPr>
              <a:t>・モデルのデモンストレーション</a:t>
            </a:r>
            <a:endParaRPr lang="en-US" altLang="ja-JP" sz="1800" dirty="0">
              <a:solidFill>
                <a:srgbClr val="1E1E1E"/>
              </a:solidFill>
              <a:latin typeface="MS"/>
            </a:endParaRPr>
          </a:p>
          <a:p>
            <a:pPr marL="0" indent="0">
              <a:buNone/>
            </a:pPr>
            <a:r>
              <a:rPr lang="ja-JP" altLang="en-US" sz="1800">
                <a:effectLst/>
                <a:latin typeface="MS"/>
              </a:rPr>
              <a:t>・全体討論 </a:t>
            </a:r>
            <a:endParaRPr lang="ja-JP" altLang="en-US"/>
          </a:p>
          <a:p>
            <a:pPr marL="0" indent="0" algn="just">
              <a:buNone/>
            </a:pPr>
            <a:endParaRPr kumimoji="0" lang="ja-JP" altLang="ja-JP" sz="2800">
              <a:latin typeface="ＭＳ 明朝" panose="02020609040205080304" pitchFamily="49" charset="-128"/>
              <a:ea typeface="ＭＳ ゴシック" panose="020B0609070205080204" pitchFamily="49" charset="-128"/>
            </a:endParaRPr>
          </a:p>
        </p:txBody>
      </p:sp>
    </p:spTree>
    <p:custDataLst>
      <p:tags r:id="rId1"/>
    </p:custDataLst>
  </p:cSld>
  <p:clrMapOvr>
    <a:masterClrMapping/>
  </p:clrMapOvr>
  <p:transition>
    <p:cut/>
  </p:transition>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649" name="Rectangle 2">
            <a:extLst>
              <a:ext uri="{FF2B5EF4-FFF2-40B4-BE49-F238E27FC236}">
                <a16:creationId xmlns:a16="http://schemas.microsoft.com/office/drawing/2014/main" id="{8EDBDEE8-434C-8694-1904-2012DD7C121B}"/>
              </a:ext>
            </a:extLst>
          </p:cNvPr>
          <p:cNvSpPr>
            <a:spLocks noGrp="1" noChangeArrowheads="1"/>
          </p:cNvSpPr>
          <p:nvPr>
            <p:ph type="title"/>
          </p:nvPr>
        </p:nvSpPr>
        <p:spPr/>
        <p:txBody>
          <a:bodyPr/>
          <a:lstStyle/>
          <a:p>
            <a:pPr eaLnBrk="1" hangingPunct="1"/>
            <a:r>
              <a:rPr kumimoji="0" lang="ja-JP" altLang="en-US" sz="3600"/>
              <a:t>　　</a:t>
            </a:r>
            <a:r>
              <a:rPr kumimoji="0" lang="ja-JP" altLang="en-US" sz="3600">
                <a:solidFill>
                  <a:schemeClr val="accent4">
                    <a:lumMod val="75000"/>
                  </a:schemeClr>
                </a:solidFill>
                <a:latin typeface="Osaka−等幅" panose="020B0600000000000000" pitchFamily="34" charset="-128"/>
                <a:ea typeface="Osaka−等幅" panose="020B0600000000000000" pitchFamily="34" charset="-128"/>
              </a:rPr>
              <a:t>言い誤りって何</a:t>
            </a:r>
            <a:r>
              <a:rPr kumimoji="0" lang="en-US" altLang="ja-JP" sz="3600" dirty="0">
                <a:solidFill>
                  <a:schemeClr val="accent4">
                    <a:lumMod val="75000"/>
                  </a:schemeClr>
                </a:solidFill>
                <a:latin typeface="Osaka−等幅" panose="020B0600000000000000" pitchFamily="34" charset="-128"/>
                <a:ea typeface="Osaka−等幅" panose="020B0600000000000000" pitchFamily="34" charset="-128"/>
              </a:rPr>
              <a:t>? </a:t>
            </a:r>
            <a:r>
              <a:rPr kumimoji="0" lang="ja-JP" altLang="en-US" sz="3600">
                <a:solidFill>
                  <a:schemeClr val="accent4">
                    <a:lumMod val="75000"/>
                  </a:schemeClr>
                </a:solidFill>
                <a:latin typeface="Osaka−等幅" panose="020B0600000000000000" pitchFamily="34" charset="-128"/>
                <a:ea typeface="Osaka−等幅" panose="020B0600000000000000" pitchFamily="34" charset="-128"/>
              </a:rPr>
              <a:t>１</a:t>
            </a:r>
            <a:endParaRPr kumimoji="0" lang="ja-JP" altLang="ja-JP" sz="3200">
              <a:solidFill>
                <a:schemeClr val="accent4">
                  <a:lumMod val="75000"/>
                </a:schemeClr>
              </a:solidFill>
            </a:endParaRPr>
          </a:p>
        </p:txBody>
      </p:sp>
      <p:sp>
        <p:nvSpPr>
          <p:cNvPr id="29699" name="Rectangle 3">
            <a:extLst>
              <a:ext uri="{FF2B5EF4-FFF2-40B4-BE49-F238E27FC236}">
                <a16:creationId xmlns:a16="http://schemas.microsoft.com/office/drawing/2014/main" id="{63A62DDF-718B-C03A-E725-8776C0BD0A62}"/>
              </a:ext>
            </a:extLst>
          </p:cNvPr>
          <p:cNvSpPr>
            <a:spLocks noGrp="1" noChangeArrowheads="1"/>
          </p:cNvSpPr>
          <p:nvPr>
            <p:ph idx="1"/>
          </p:nvPr>
        </p:nvSpPr>
        <p:spPr/>
        <p:txBody>
          <a:bodyPr/>
          <a:lstStyle/>
          <a:p>
            <a:pPr eaLnBrk="1" hangingPunct="1">
              <a:defRPr/>
            </a:pPr>
            <a:r>
              <a:rPr kumimoji="0" lang="ja-JP" altLang="en-US"/>
              <a:t>健常な言語能力</a:t>
            </a:r>
            <a:r>
              <a:rPr kumimoji="0" lang="en-US" altLang="ja-JP" dirty="0"/>
              <a:t>/</a:t>
            </a:r>
            <a:r>
              <a:rPr kumimoji="0" lang="ja-JP" altLang="en-US"/>
              <a:t>運用力を持つ話者は母語をスラスラ話します。それは、</a:t>
            </a:r>
            <a:endParaRPr kumimoji="0" lang="en-US" altLang="ja-JP" dirty="0"/>
          </a:p>
          <a:p>
            <a:pPr marL="0" indent="0" eaLnBrk="1" hangingPunct="1">
              <a:buNone/>
              <a:defRPr/>
            </a:pPr>
            <a:r>
              <a:rPr kumimoji="0" lang="ja-JP" altLang="en-US"/>
              <a:t>→</a:t>
            </a:r>
            <a:r>
              <a:rPr kumimoji="0" lang="ja-JP" altLang="en-US" dirty="0"/>
              <a:t>意図した通りのこと</a:t>
            </a:r>
            <a:r>
              <a:rPr kumimoji="0" lang="ja-JP" altLang="en-US"/>
              <a:t>を　　　　　</a:t>
            </a:r>
            <a:endParaRPr kumimoji="0" lang="en-US" altLang="ja-JP" dirty="0"/>
          </a:p>
          <a:p>
            <a:pPr marL="0" indent="0" eaLnBrk="1" hangingPunct="1">
              <a:buNone/>
              <a:defRPr/>
            </a:pPr>
            <a:r>
              <a:rPr kumimoji="0" lang="ja-JP" altLang="en-US"/>
              <a:t>→</a:t>
            </a:r>
            <a:r>
              <a:rPr kumimoji="0" lang="ja-JP" altLang="en-US" dirty="0"/>
              <a:t>意識のコントロールなく</a:t>
            </a:r>
            <a:r>
              <a:rPr kumimoji="0" lang="ja-JP" altLang="en-US"/>
              <a:t>、オートマティックに言えている成果と言えます。</a:t>
            </a:r>
            <a:endParaRPr kumimoji="0" lang="en-US" altLang="ja-JP" dirty="0"/>
          </a:p>
          <a:p>
            <a:pPr marL="457200" lvl="1" indent="0">
              <a:buNone/>
              <a:defRPr/>
            </a:pPr>
            <a:endParaRPr kumimoji="0" lang="en-US" altLang="ja-JP" dirty="0"/>
          </a:p>
          <a:p>
            <a:pPr marL="457200" lvl="1" indent="0">
              <a:buNone/>
              <a:defRPr/>
            </a:pPr>
            <a:endParaRPr kumimoji="0" lang="en-US" altLang="ja-JP" dirty="0"/>
          </a:p>
          <a:p>
            <a:pPr marL="0" indent="0">
              <a:buNone/>
              <a:defRPr/>
            </a:pPr>
            <a:r>
              <a:rPr kumimoji="0" lang="ja-JP" altLang="en-US"/>
              <a:t>・でも時にそこからズレた発話をしてしまうことがあります。ちょっと分類してみましょう。</a:t>
            </a:r>
            <a:endParaRPr kumimoji="0" lang="ja-JP" altLang="ja-JP" dirty="0"/>
          </a:p>
          <a:p>
            <a:pPr eaLnBrk="1" hangingPunct="1">
              <a:buFont typeface="Wingdings" charset="0"/>
              <a:buChar char="n"/>
              <a:defRPr/>
            </a:pPr>
            <a:endParaRPr kumimoji="0" lang="ja-JP" altLang="en-US" dirty="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29699">
                                            <p:txEl>
                                              <p:pRg st="0" end="0"/>
                                            </p:txEl>
                                          </p:spTgt>
                                        </p:tgtEl>
                                        <p:attrNameLst>
                                          <p:attrName>style.visibility</p:attrName>
                                        </p:attrNameLst>
                                      </p:cBhvr>
                                      <p:to>
                                        <p:strVal val="visible"/>
                                      </p:to>
                                    </p:set>
                                    <p:animEffect transition="in" filter="dissolve">
                                      <p:cBhvr>
                                        <p:cTn id="7" dur="500"/>
                                        <p:tgtEl>
                                          <p:spTgt spid="296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9699">
                                            <p:txEl>
                                              <p:pRg st="1" end="1"/>
                                            </p:txEl>
                                          </p:spTgt>
                                        </p:tgtEl>
                                        <p:attrNameLst>
                                          <p:attrName>style.visibility</p:attrName>
                                        </p:attrNameLst>
                                      </p:cBhvr>
                                      <p:to>
                                        <p:strVal val="visible"/>
                                      </p:to>
                                    </p:set>
                                    <p:animEffect transition="in" filter="dissolve">
                                      <p:cBhvr>
                                        <p:cTn id="12" dur="500"/>
                                        <p:tgtEl>
                                          <p:spTgt spid="2969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9699">
                                            <p:txEl>
                                              <p:pRg st="2" end="2"/>
                                            </p:txEl>
                                          </p:spTgt>
                                        </p:tgtEl>
                                        <p:attrNameLst>
                                          <p:attrName>style.visibility</p:attrName>
                                        </p:attrNameLst>
                                      </p:cBhvr>
                                      <p:to>
                                        <p:strVal val="visible"/>
                                      </p:to>
                                    </p:set>
                                    <p:animEffect transition="in" filter="dissolve">
                                      <p:cBhvr>
                                        <p:cTn id="17" dur="500"/>
                                        <p:tgtEl>
                                          <p:spTgt spid="2969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29699">
                                            <p:txEl>
                                              <p:pRg st="5" end="5"/>
                                            </p:txEl>
                                          </p:spTgt>
                                        </p:tgtEl>
                                        <p:attrNameLst>
                                          <p:attrName>style.visibility</p:attrName>
                                        </p:attrNameLst>
                                      </p:cBhvr>
                                      <p:to>
                                        <p:strVal val="visible"/>
                                      </p:to>
                                    </p:set>
                                    <p:animEffect transition="in" filter="dissolve">
                                      <p:cBhvr>
                                        <p:cTn id="22" dur="500"/>
                                        <p:tgtEl>
                                          <p:spTgt spid="2969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9" grpId="0" build="p" autoUpdateAnimBg="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タイトル 1">
            <a:extLst>
              <a:ext uri="{FF2B5EF4-FFF2-40B4-BE49-F238E27FC236}">
                <a16:creationId xmlns:a16="http://schemas.microsoft.com/office/drawing/2014/main" id="{1FD8F9DB-F493-4422-E9AC-C784A4C2CC24}"/>
              </a:ext>
            </a:extLst>
          </p:cNvPr>
          <p:cNvSpPr>
            <a:spLocks noGrp="1" noChangeArrowheads="1"/>
          </p:cNvSpPr>
          <p:nvPr>
            <p:ph type="title"/>
          </p:nvPr>
        </p:nvSpPr>
        <p:spPr/>
        <p:txBody>
          <a:bodyPr/>
          <a:lstStyle/>
          <a:p>
            <a:pPr eaLnBrk="1" hangingPunct="1"/>
            <a:r>
              <a:rPr lang="ja-JP" altLang="en-US" sz="3200">
                <a:solidFill>
                  <a:schemeClr val="accent4">
                    <a:lumMod val="75000"/>
                  </a:schemeClr>
                </a:solidFill>
                <a:latin typeface="Osaka" panose="020B0600000000000000" pitchFamily="34" charset="-128"/>
                <a:ea typeface="Osaka" panose="020B0600000000000000" pitchFamily="34" charset="-128"/>
              </a:rPr>
              <a:t>言い誤りって何？　　２　　　　　　　発話の分類</a:t>
            </a:r>
          </a:p>
        </p:txBody>
      </p:sp>
      <p:graphicFrame>
        <p:nvGraphicFramePr>
          <p:cNvPr id="4" name="コンテンツ プレースホルダー 3">
            <a:extLst>
              <a:ext uri="{FF2B5EF4-FFF2-40B4-BE49-F238E27FC236}">
                <a16:creationId xmlns:a16="http://schemas.microsoft.com/office/drawing/2014/main" id="{6853195C-CE04-58B7-D481-F1D5D9E64B64}"/>
              </a:ext>
            </a:extLst>
          </p:cNvPr>
          <p:cNvGraphicFramePr>
            <a:graphicFrameLocks noGrp="1"/>
          </p:cNvGraphicFramePr>
          <p:nvPr>
            <p:ph idx="1"/>
            <p:extLst>
              <p:ext uri="{D42A27DB-BD31-4B8C-83A1-F6EECF244321}">
                <p14:modId xmlns:p14="http://schemas.microsoft.com/office/powerpoint/2010/main" val="4126747673"/>
              </p:ext>
            </p:extLst>
          </p:nvPr>
        </p:nvGraphicFramePr>
        <p:xfrm>
          <a:off x="628650" y="1825625"/>
          <a:ext cx="7886700" cy="3654424"/>
        </p:xfrm>
        <a:graphic>
          <a:graphicData uri="http://schemas.openxmlformats.org/drawingml/2006/table">
            <a:tbl>
              <a:tblPr firstRow="1" bandRow="1">
                <a:tableStyleId>{D7AC3CCA-C797-4891-BE02-D94E43425B78}</a:tableStyleId>
              </a:tblPr>
              <a:tblGrid>
                <a:gridCol w="2628900">
                  <a:extLst>
                    <a:ext uri="{9D8B030D-6E8A-4147-A177-3AD203B41FA5}">
                      <a16:colId xmlns:a16="http://schemas.microsoft.com/office/drawing/2014/main" val="20000"/>
                    </a:ext>
                  </a:extLst>
                </a:gridCol>
                <a:gridCol w="262890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1140332">
                <a:tc>
                  <a:txBody>
                    <a:bodyPr/>
                    <a:lstStyle/>
                    <a:p>
                      <a:endParaRPr kumimoji="1" lang="ja-JP" altLang="en-US" sz="1700" dirty="0"/>
                    </a:p>
                  </a:txBody>
                  <a:tcPr marL="92785" marR="92785" marT="42928" marB="42928"/>
                </a:tc>
                <a:tc>
                  <a:txBody>
                    <a:bodyPr/>
                    <a:lstStyle/>
                    <a:p>
                      <a:r>
                        <a:rPr kumimoji="1" lang="ja-JP" altLang="en-US" sz="1700" dirty="0"/>
                        <a:t>意識によるコントロール無し</a:t>
                      </a:r>
                      <a:endParaRPr kumimoji="1" lang="en-US" altLang="ja-JP" sz="1700" dirty="0"/>
                    </a:p>
                    <a:p>
                      <a:endParaRPr kumimoji="1" lang="en-US" altLang="ja-JP" sz="1700" dirty="0"/>
                    </a:p>
                    <a:p>
                      <a:r>
                        <a:rPr kumimoji="1" lang="ja-JP" altLang="en-US" sz="1700" dirty="0"/>
                        <a:t>オートマティック</a:t>
                      </a:r>
                      <a:endParaRPr kumimoji="1" lang="en-US" altLang="ja-JP" sz="1700" dirty="0"/>
                    </a:p>
                  </a:txBody>
                  <a:tcPr marL="92785" marR="92785" marT="42928" marB="42928"/>
                </a:tc>
                <a:tc>
                  <a:txBody>
                    <a:bodyPr/>
                    <a:lstStyle/>
                    <a:p>
                      <a:endParaRPr kumimoji="1" lang="en-US" altLang="ja-JP" sz="1700" dirty="0"/>
                    </a:p>
                    <a:p>
                      <a:r>
                        <a:rPr kumimoji="1" lang="ja-JP" altLang="en-US" sz="1700" dirty="0"/>
                        <a:t>意識によるコントロールあり</a:t>
                      </a:r>
                      <a:endParaRPr kumimoji="1" lang="en-US" altLang="ja-JP" sz="1700" dirty="0"/>
                    </a:p>
                    <a:p>
                      <a:endParaRPr kumimoji="1" lang="en-US" altLang="ja-JP" sz="1700" dirty="0"/>
                    </a:p>
                  </a:txBody>
                  <a:tcPr marL="92785" marR="92785" marT="42928" marB="42928"/>
                </a:tc>
                <a:extLst>
                  <a:ext uri="{0D108BD9-81ED-4DB2-BD59-A6C34878D82A}">
                    <a16:rowId xmlns:a16="http://schemas.microsoft.com/office/drawing/2014/main" val="10000"/>
                  </a:ext>
                </a:extLst>
              </a:tr>
              <a:tr h="1140332">
                <a:tc>
                  <a:txBody>
                    <a:bodyPr/>
                    <a:lstStyle/>
                    <a:p>
                      <a:endParaRPr kumimoji="1" lang="en-US" altLang="ja-JP" sz="1700" dirty="0"/>
                    </a:p>
                    <a:p>
                      <a:endParaRPr kumimoji="1" lang="en-US" altLang="ja-JP" sz="1700" dirty="0"/>
                    </a:p>
                    <a:p>
                      <a:r>
                        <a:rPr kumimoji="1" lang="ja-JP" altLang="en-US" sz="1700"/>
                        <a:t>思った</a:t>
                      </a:r>
                      <a:r>
                        <a:rPr kumimoji="1" lang="ja-JP" altLang="en-US" sz="1700" dirty="0"/>
                        <a:t>通り</a:t>
                      </a:r>
                    </a:p>
                  </a:txBody>
                  <a:tcPr marL="92785" marR="92785" marT="42928" marB="42928"/>
                </a:tc>
                <a:tc>
                  <a:txBody>
                    <a:bodyPr/>
                    <a:lstStyle/>
                    <a:p>
                      <a:endParaRPr kumimoji="1" lang="en-US" altLang="ja-JP" sz="1700" dirty="0"/>
                    </a:p>
                    <a:p>
                      <a:r>
                        <a:rPr kumimoji="1" lang="ja-JP" altLang="en-US" sz="1700" dirty="0"/>
                        <a:t>　　　　</a:t>
                      </a:r>
                      <a:endParaRPr kumimoji="1" lang="en-US" altLang="ja-JP" sz="1700" dirty="0"/>
                    </a:p>
                    <a:p>
                      <a:r>
                        <a:rPr kumimoji="1" lang="ja-JP" altLang="en-US" sz="1700"/>
                        <a:t>　　母語スラスラ</a:t>
                      </a:r>
                      <a:endParaRPr kumimoji="1" lang="en-US" altLang="ja-JP" sz="1700" dirty="0"/>
                    </a:p>
                    <a:p>
                      <a:r>
                        <a:rPr kumimoji="1" lang="ja-JP" altLang="en-US" sz="1600"/>
                        <a:t>（規範からの逸脱を含む）</a:t>
                      </a:r>
                      <a:endParaRPr kumimoji="1" lang="ja-JP" altLang="en-US" sz="1600" dirty="0"/>
                    </a:p>
                  </a:txBody>
                  <a:tcPr marL="92785" marR="92785" marT="42928" marB="42928"/>
                </a:tc>
                <a:tc>
                  <a:txBody>
                    <a:bodyPr/>
                    <a:lstStyle/>
                    <a:p>
                      <a:endParaRPr kumimoji="1" lang="en-US" altLang="ja-JP" sz="1700" dirty="0"/>
                    </a:p>
                    <a:p>
                      <a:endParaRPr kumimoji="1" lang="en-US" altLang="ja-JP" sz="1700" dirty="0"/>
                    </a:p>
                    <a:p>
                      <a:r>
                        <a:rPr kumimoji="1" lang="en-US" altLang="ja-JP" sz="1700" dirty="0"/>
                        <a:t>         </a:t>
                      </a:r>
                      <a:r>
                        <a:rPr kumimoji="1" lang="ja-JP" altLang="en-US" sz="1700"/>
                        <a:t>外国語カタコト</a:t>
                      </a:r>
                      <a:endParaRPr kumimoji="1" lang="ja-JP" altLang="en-US" sz="1700" dirty="0"/>
                    </a:p>
                  </a:txBody>
                  <a:tcPr marL="92785" marR="92785" marT="42928" marB="42928"/>
                </a:tc>
                <a:extLst>
                  <a:ext uri="{0D108BD9-81ED-4DB2-BD59-A6C34878D82A}">
                    <a16:rowId xmlns:a16="http://schemas.microsoft.com/office/drawing/2014/main" val="10001"/>
                  </a:ext>
                </a:extLst>
              </a:tr>
              <a:tr h="1373760">
                <a:tc>
                  <a:txBody>
                    <a:bodyPr/>
                    <a:lstStyle/>
                    <a:p>
                      <a:endParaRPr kumimoji="1" lang="en-US" altLang="ja-JP" sz="1700" dirty="0"/>
                    </a:p>
                    <a:p>
                      <a:endParaRPr kumimoji="1" lang="en-US" altLang="ja-JP" sz="1700" dirty="0"/>
                    </a:p>
                    <a:p>
                      <a:r>
                        <a:rPr kumimoji="1" lang="ja-JP" altLang="en-US" sz="1700"/>
                        <a:t>思った</a:t>
                      </a:r>
                      <a:r>
                        <a:rPr kumimoji="1" lang="ja-JP" altLang="en-US" sz="1700" dirty="0"/>
                        <a:t>通りではない</a:t>
                      </a:r>
                    </a:p>
                  </a:txBody>
                  <a:tcPr marL="92785" marR="92785" marT="42928" marB="42928"/>
                </a:tc>
                <a:tc>
                  <a:txBody>
                    <a:bodyPr/>
                    <a:lstStyle/>
                    <a:p>
                      <a:endParaRPr kumimoji="1" lang="en-US" altLang="ja-JP" sz="1700" dirty="0"/>
                    </a:p>
                    <a:p>
                      <a:endParaRPr kumimoji="1" lang="en-US" altLang="ja-JP" sz="1700" dirty="0"/>
                    </a:p>
                    <a:p>
                      <a:r>
                        <a:rPr kumimoji="1" lang="en-US" altLang="ja-JP" sz="1700" dirty="0"/>
                        <a:t>         </a:t>
                      </a:r>
                      <a:r>
                        <a:rPr kumimoji="1" lang="ja-JP" altLang="en-US" sz="1700">
                          <a:solidFill>
                            <a:srgbClr val="FF0000"/>
                          </a:solidFill>
                        </a:rPr>
                        <a:t>言い誤り</a:t>
                      </a:r>
                      <a:endParaRPr kumimoji="1" lang="ja-JP" altLang="en-US" sz="1700" dirty="0">
                        <a:solidFill>
                          <a:srgbClr val="FF0000"/>
                        </a:solidFill>
                      </a:endParaRPr>
                    </a:p>
                  </a:txBody>
                  <a:tcPr marL="92785" marR="92785" marT="42928" marB="42928"/>
                </a:tc>
                <a:tc>
                  <a:txBody>
                    <a:bodyPr/>
                    <a:lstStyle/>
                    <a:p>
                      <a:endParaRPr kumimoji="1" lang="en-US" altLang="ja-JP" sz="1700" dirty="0"/>
                    </a:p>
                    <a:p>
                      <a:endParaRPr kumimoji="1" lang="en-US" altLang="ja-JP" sz="1700" dirty="0"/>
                    </a:p>
                    <a:p>
                      <a:pPr marL="0" marR="0" indent="0" algn="l" defTabSz="457200" rtl="0" eaLnBrk="1" fontAlgn="auto" latinLnBrk="0" hangingPunct="1">
                        <a:lnSpc>
                          <a:spcPct val="100000"/>
                        </a:lnSpc>
                        <a:spcBef>
                          <a:spcPts val="0"/>
                        </a:spcBef>
                        <a:spcAft>
                          <a:spcPts val="0"/>
                        </a:spcAft>
                        <a:buClrTx/>
                        <a:buSzTx/>
                        <a:buFontTx/>
                        <a:buNone/>
                        <a:tabLst/>
                        <a:defRPr/>
                      </a:pPr>
                      <a:r>
                        <a:rPr kumimoji="1" lang="ja-JP" altLang="en-US" sz="1700"/>
                        <a:t>　　　自己</a:t>
                      </a:r>
                      <a:r>
                        <a:rPr kumimoji="1" lang="ja-JP" altLang="en-US" sz="1700" dirty="0"/>
                        <a:t>訂正</a:t>
                      </a:r>
                    </a:p>
                    <a:p>
                      <a:endParaRPr kumimoji="1" lang="ja-JP" altLang="en-US" sz="1700" dirty="0"/>
                    </a:p>
                  </a:txBody>
                  <a:tcPr marL="92785" marR="92785" marT="42928" marB="42928"/>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4817" name="Rectangle 2">
            <a:extLst>
              <a:ext uri="{FF2B5EF4-FFF2-40B4-BE49-F238E27FC236}">
                <a16:creationId xmlns:a16="http://schemas.microsoft.com/office/drawing/2014/main" id="{9633E18D-3CF5-A234-A42B-CA324342597B}"/>
              </a:ext>
            </a:extLst>
          </p:cNvPr>
          <p:cNvSpPr>
            <a:spLocks noGrp="1" noChangeArrowheads="1"/>
          </p:cNvSpPr>
          <p:nvPr>
            <p:ph type="title"/>
          </p:nvPr>
        </p:nvSpPr>
        <p:spPr/>
        <p:txBody>
          <a:bodyPr/>
          <a:lstStyle/>
          <a:p>
            <a:pPr eaLnBrk="1" hangingPunct="1"/>
            <a:r>
              <a:rPr lang="ja-JP" altLang="en-US" sz="3200">
                <a:solidFill>
                  <a:srgbClr val="002060"/>
                </a:solidFill>
                <a:latin typeface="Osaka" panose="020B0600000000000000" pitchFamily="34" charset="-128"/>
                <a:ea typeface="Osaka" panose="020B0600000000000000" pitchFamily="34" charset="-128"/>
              </a:rPr>
              <a:t>言い誤りって何？　　３　　　　　　　　簡単な定義</a:t>
            </a:r>
            <a:endParaRPr kumimoji="0" lang="ja-JP" altLang="en-US" sz="3200">
              <a:solidFill>
                <a:srgbClr val="002060"/>
              </a:solidFill>
              <a:latin typeface="Osaka" panose="020B0600000000000000" pitchFamily="34" charset="-128"/>
              <a:ea typeface="Osaka" panose="020B0600000000000000" pitchFamily="34" charset="-128"/>
            </a:endParaRPr>
          </a:p>
        </p:txBody>
      </p:sp>
      <p:sp>
        <p:nvSpPr>
          <p:cNvPr id="37892" name="Rectangle 4">
            <a:extLst>
              <a:ext uri="{FF2B5EF4-FFF2-40B4-BE49-F238E27FC236}">
                <a16:creationId xmlns:a16="http://schemas.microsoft.com/office/drawing/2014/main" id="{FEE18C93-3FD9-3C09-0E14-72122C6FECC5}"/>
              </a:ext>
            </a:extLst>
          </p:cNvPr>
          <p:cNvSpPr>
            <a:spLocks noGrp="1" noChangeArrowheads="1"/>
          </p:cNvSpPr>
          <p:nvPr>
            <p:ph idx="1"/>
          </p:nvPr>
        </p:nvSpPr>
        <p:spPr/>
        <p:txBody>
          <a:bodyPr/>
          <a:lstStyle/>
          <a:p>
            <a:pPr marL="0" indent="0" algn="just" eaLnBrk="1" hangingPunct="1">
              <a:buNone/>
            </a:pPr>
            <a:r>
              <a:rPr kumimoji="0" lang="ja-JP" altLang="en-US" sz="2800">
                <a:latin typeface="+mn-ea"/>
              </a:rPr>
              <a:t>「</a:t>
            </a:r>
            <a:r>
              <a:rPr kumimoji="0" lang="en-US" altLang="ja-JP" sz="2800" dirty="0">
                <a:latin typeface="+mn-ea"/>
              </a:rPr>
              <a:t>A</a:t>
            </a:r>
            <a:r>
              <a:rPr kumimoji="0" lang="ja-JP" altLang="en-US" sz="2800">
                <a:latin typeface="+mn-ea"/>
              </a:rPr>
              <a:t>と言おうとして</a:t>
            </a:r>
            <a:r>
              <a:rPr kumimoji="0" lang="ja-JP" altLang="en-US" sz="2800" u="sng">
                <a:latin typeface="+mn-ea"/>
              </a:rPr>
              <a:t>思わず</a:t>
            </a:r>
            <a:r>
              <a:rPr kumimoji="0" lang="ja-JP" altLang="en-US" sz="2800">
                <a:latin typeface="+mn-ea"/>
              </a:rPr>
              <a:t>Ｂと言ってしまった」</a:t>
            </a:r>
            <a:endParaRPr kumimoji="0" lang="en-US" altLang="ja-JP" sz="2800" dirty="0">
              <a:latin typeface="+mn-ea"/>
            </a:endParaRPr>
          </a:p>
          <a:p>
            <a:pPr algn="just" eaLnBrk="1" hangingPunct="1"/>
            <a:r>
              <a:rPr kumimoji="0" lang="ja-JP" altLang="en-US" sz="2800">
                <a:latin typeface="+mn-ea"/>
              </a:rPr>
              <a:t>意図的なウケ狙いではなく、読み間違いでも障害でもなく　　</a:t>
            </a:r>
          </a:p>
          <a:p>
            <a:pPr algn="just" eaLnBrk="1" hangingPunct="1">
              <a:buFont typeface="Wingdings" pitchFamily="2" charset="2"/>
              <a:buNone/>
            </a:pPr>
            <a:r>
              <a:rPr kumimoji="0" lang="ja-JP" altLang="en-US" sz="2800">
                <a:latin typeface="+mn-ea"/>
              </a:rPr>
              <a:t>　　　　　　　　　　　　　</a:t>
            </a:r>
          </a:p>
          <a:p>
            <a:pPr algn="just" eaLnBrk="1" hangingPunct="1"/>
            <a:r>
              <a:rPr kumimoji="0" lang="ja-JP" altLang="en-US" sz="2800">
                <a:latin typeface="+mn-ea"/>
              </a:rPr>
              <a:t>もし、そこに規則性があれば…　　それは意識の及ばないレベルでのことばの部品やその組み立て作業を反映していると考えられる。→</a:t>
            </a:r>
            <a:endParaRPr kumimoji="0" lang="en-US" altLang="ja-JP" sz="2800" dirty="0">
              <a:latin typeface="+mn-ea"/>
            </a:endParaRPr>
          </a:p>
          <a:p>
            <a:pPr marL="0" indent="0" algn="just" eaLnBrk="1" hangingPunct="1">
              <a:buNone/>
            </a:pPr>
            <a:r>
              <a:rPr kumimoji="0" lang="ja-JP" altLang="en-US">
                <a:latin typeface="+mn-ea"/>
              </a:rPr>
              <a:t>　</a:t>
            </a:r>
            <a:r>
              <a:rPr kumimoji="0" lang="ja-JP" altLang="en-US">
                <a:solidFill>
                  <a:srgbClr val="FF0000"/>
                </a:solidFill>
                <a:latin typeface="+mn-ea"/>
              </a:rPr>
              <a:t>発話研究の重要なデータとみなされてきた。</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37892">
                                            <p:txEl>
                                              <p:pRg st="0" end="0"/>
                                            </p:txEl>
                                          </p:spTgt>
                                        </p:tgtEl>
                                        <p:attrNameLst>
                                          <p:attrName>style.visibility</p:attrName>
                                        </p:attrNameLst>
                                      </p:cBhvr>
                                      <p:to>
                                        <p:strVal val="visible"/>
                                      </p:to>
                                    </p:set>
                                    <p:animEffect transition="in" filter="dissolve">
                                      <p:cBhvr>
                                        <p:cTn id="7" dur="500"/>
                                        <p:tgtEl>
                                          <p:spTgt spid="3789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7892">
                                            <p:txEl>
                                              <p:pRg st="1" end="1"/>
                                            </p:txEl>
                                          </p:spTgt>
                                        </p:tgtEl>
                                        <p:attrNameLst>
                                          <p:attrName>style.visibility</p:attrName>
                                        </p:attrNameLst>
                                      </p:cBhvr>
                                      <p:to>
                                        <p:strVal val="visible"/>
                                      </p:to>
                                    </p:set>
                                    <p:animEffect transition="in" filter="dissolve">
                                      <p:cBhvr>
                                        <p:cTn id="12" dur="500"/>
                                        <p:tgtEl>
                                          <p:spTgt spid="37892">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9" presetClass="entr" presetSubtype="0" fill="hold" nodeType="clickEffect">
                                  <p:stCondLst>
                                    <p:cond delay="0"/>
                                  </p:stCondLst>
                                  <p:childTnLst>
                                    <p:set>
                                      <p:cBhvr>
                                        <p:cTn id="16" dur="1" fill="hold">
                                          <p:stCondLst>
                                            <p:cond delay="0"/>
                                          </p:stCondLst>
                                        </p:cTn>
                                        <p:tgtEl>
                                          <p:spTgt spid="37892">
                                            <p:txEl>
                                              <p:pRg st="2" end="2"/>
                                            </p:txEl>
                                          </p:spTgt>
                                        </p:tgtEl>
                                        <p:attrNameLst>
                                          <p:attrName>style.visibility</p:attrName>
                                        </p:attrNameLst>
                                      </p:cBhvr>
                                      <p:to>
                                        <p:strVal val="visible"/>
                                      </p:to>
                                    </p:set>
                                    <p:animEffect transition="in" filter="dissolve">
                                      <p:cBhvr>
                                        <p:cTn id="17" dur="500"/>
                                        <p:tgtEl>
                                          <p:spTgt spid="37892">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9" presetClass="entr" presetSubtype="0" fill="hold" nodeType="clickEffect">
                                  <p:stCondLst>
                                    <p:cond delay="0"/>
                                  </p:stCondLst>
                                  <p:childTnLst>
                                    <p:set>
                                      <p:cBhvr>
                                        <p:cTn id="21" dur="1" fill="hold">
                                          <p:stCondLst>
                                            <p:cond delay="0"/>
                                          </p:stCondLst>
                                        </p:cTn>
                                        <p:tgtEl>
                                          <p:spTgt spid="37892">
                                            <p:txEl>
                                              <p:pRg st="3" end="3"/>
                                            </p:txEl>
                                          </p:spTgt>
                                        </p:tgtEl>
                                        <p:attrNameLst>
                                          <p:attrName>style.visibility</p:attrName>
                                        </p:attrNameLst>
                                      </p:cBhvr>
                                      <p:to>
                                        <p:strVal val="visible"/>
                                      </p:to>
                                    </p:set>
                                    <p:animEffect transition="in" filter="dissolve">
                                      <p:cBhvr>
                                        <p:cTn id="22" dur="500"/>
                                        <p:tgtEl>
                                          <p:spTgt spid="3789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7892">
                                            <p:txEl>
                                              <p:pRg st="4" end="4"/>
                                            </p:txEl>
                                          </p:spTgt>
                                        </p:tgtEl>
                                        <p:attrNameLst>
                                          <p:attrName>style.visibility</p:attrName>
                                        </p:attrNameLst>
                                      </p:cBhvr>
                                      <p:to>
                                        <p:strVal val="visible"/>
                                      </p:to>
                                    </p:set>
                                    <p:animEffect transition="in" filter="dissolve">
                                      <p:cBhvr>
                                        <p:cTn id="27" dur="500"/>
                                        <p:tgtEl>
                                          <p:spTgt spid="3789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uild="p" autoUpdateAnimBg="0"/>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865" name="Rectangle 2">
            <a:extLst>
              <a:ext uri="{FF2B5EF4-FFF2-40B4-BE49-F238E27FC236}">
                <a16:creationId xmlns:a16="http://schemas.microsoft.com/office/drawing/2014/main" id="{8A654CB6-3511-7DC3-DDBE-ABB1C4FD1E60}"/>
              </a:ext>
            </a:extLst>
          </p:cNvPr>
          <p:cNvSpPr>
            <a:spLocks noGrp="1" noChangeArrowheads="1"/>
          </p:cNvSpPr>
          <p:nvPr>
            <p:ph type="title"/>
          </p:nvPr>
        </p:nvSpPr>
        <p:spPr/>
        <p:txBody>
          <a:bodyPr/>
          <a:lstStyle/>
          <a:p>
            <a:pPr eaLnBrk="1" hangingPunct="1"/>
            <a:r>
              <a:rPr kumimoji="0" lang="ja-JP" altLang="en-US" sz="3200"/>
              <a:t>　</a:t>
            </a:r>
            <a:r>
              <a:rPr kumimoji="0" lang="ja-JP" altLang="en-US" sz="3200">
                <a:solidFill>
                  <a:schemeClr val="accent4">
                    <a:lumMod val="75000"/>
                  </a:schemeClr>
                </a:solidFill>
                <a:latin typeface="Osaka" panose="020B0600000000000000" pitchFamily="34" charset="-128"/>
                <a:ea typeface="Osaka" panose="020B0600000000000000" pitchFamily="34" charset="-128"/>
              </a:rPr>
              <a:t>言い誤りって何？４　実例と「基本要素」</a:t>
            </a:r>
          </a:p>
        </p:txBody>
      </p:sp>
      <p:sp>
        <p:nvSpPr>
          <p:cNvPr id="1027" name="Rectangle 3">
            <a:extLst>
              <a:ext uri="{FF2B5EF4-FFF2-40B4-BE49-F238E27FC236}">
                <a16:creationId xmlns:a16="http://schemas.microsoft.com/office/drawing/2014/main" id="{A6511284-D762-DD23-2563-387693A8E37F}"/>
              </a:ext>
            </a:extLst>
          </p:cNvPr>
          <p:cNvSpPr>
            <a:spLocks noGrp="1" noChangeArrowheads="1"/>
          </p:cNvSpPr>
          <p:nvPr>
            <p:ph idx="1"/>
          </p:nvPr>
        </p:nvSpPr>
        <p:spPr/>
        <p:txBody>
          <a:bodyPr>
            <a:normAutofit fontScale="92500" lnSpcReduction="20000"/>
          </a:bodyPr>
          <a:lstStyle/>
          <a:p>
            <a:pPr marL="0" indent="0" eaLnBrk="1" hangingPunct="1">
              <a:lnSpc>
                <a:spcPct val="90000"/>
              </a:lnSpc>
              <a:buFont typeface="Wingdings" charset="0"/>
              <a:buNone/>
              <a:defRPr/>
            </a:pPr>
            <a:r>
              <a:rPr kumimoji="0" lang="ja-JP" altLang="en-US" sz="2400">
                <a:latin typeface="Times" pitchFamily="2" charset="0"/>
                <a:ea typeface="Osaka−等幅" panose="020B0600000000000000" pitchFamily="34" charset="-128"/>
              </a:rPr>
              <a:t>あらゆる言語レベルに様々なタイプの誤りが生じる</a:t>
            </a:r>
            <a:endParaRPr kumimoji="0" lang="en-US" altLang="ja-JP" sz="2400" dirty="0"/>
          </a:p>
          <a:p>
            <a:pPr marL="0" indent="0" eaLnBrk="1" hangingPunct="1">
              <a:lnSpc>
                <a:spcPct val="90000"/>
              </a:lnSpc>
              <a:buFont typeface="Wingdings" charset="0"/>
              <a:buNone/>
              <a:defRPr/>
            </a:pPr>
            <a:endParaRPr kumimoji="0" lang="en-US" altLang="ja-JP" sz="2400" dirty="0"/>
          </a:p>
          <a:p>
            <a:pPr marL="0" indent="0" eaLnBrk="1" hangingPunct="1">
              <a:lnSpc>
                <a:spcPct val="90000"/>
              </a:lnSpc>
              <a:buFont typeface="Wingdings" charset="0"/>
              <a:buNone/>
              <a:defRPr/>
            </a:pPr>
            <a:r>
              <a:rPr kumimoji="0" lang="ja-JP" altLang="en-US" sz="3600" dirty="0"/>
              <a:t>「打点さ</a:t>
            </a:r>
            <a:r>
              <a:rPr kumimoji="0" lang="ja-JP" altLang="en-US" sz="3600" u="sng" dirty="0"/>
              <a:t>ら</a:t>
            </a:r>
            <a:r>
              <a:rPr kumimoji="0" lang="ja-JP" altLang="en-US" sz="3600" dirty="0"/>
              <a:t>の原」（打点３の原）</a:t>
            </a:r>
            <a:endParaRPr kumimoji="0" lang="en-US" altLang="ja-JP" sz="3600" dirty="0"/>
          </a:p>
          <a:p>
            <a:pPr marL="0" indent="0" eaLnBrk="1" hangingPunct="1">
              <a:lnSpc>
                <a:spcPct val="90000"/>
              </a:lnSpc>
              <a:buFont typeface="Wingdings" charset="0"/>
              <a:buNone/>
              <a:defRPr/>
            </a:pPr>
            <a:r>
              <a:rPr kumimoji="0" lang="ja-JP" altLang="en-US" sz="3600" dirty="0"/>
              <a:t>　　　</a:t>
            </a:r>
            <a:r>
              <a:rPr kumimoji="0" lang="en-US" altLang="ja-JP" sz="3600" dirty="0" err="1"/>
              <a:t>date</a:t>
            </a:r>
            <a:r>
              <a:rPr kumimoji="0" lang="en-US" altLang="ja-JP" sz="2800" dirty="0" err="1"/>
              <a:t>N</a:t>
            </a:r>
            <a:r>
              <a:rPr kumimoji="0" lang="en-US" altLang="ja-JP" sz="3600" dirty="0"/>
              <a:t> </a:t>
            </a:r>
            <a:r>
              <a:rPr kumimoji="0" lang="en-US" altLang="ja-JP" sz="3600" dirty="0" err="1"/>
              <a:t>sa</a:t>
            </a:r>
            <a:r>
              <a:rPr kumimoji="0" lang="en-US" altLang="ja-JP" sz="2800" dirty="0" err="1"/>
              <a:t>N</a:t>
            </a:r>
            <a:r>
              <a:rPr kumimoji="0" lang="en-US" altLang="ja-JP" sz="3600" dirty="0"/>
              <a:t> no hara</a:t>
            </a:r>
          </a:p>
          <a:p>
            <a:pPr marL="0" indent="0" eaLnBrk="1" hangingPunct="1">
              <a:lnSpc>
                <a:spcPct val="90000"/>
              </a:lnSpc>
              <a:buFont typeface="Wingdings" charset="0"/>
              <a:buNone/>
              <a:defRPr/>
            </a:pPr>
            <a:endParaRPr kumimoji="0" lang="en-US" altLang="ja-JP" sz="3600" dirty="0"/>
          </a:p>
          <a:p>
            <a:pPr eaLnBrk="1" hangingPunct="1">
              <a:lnSpc>
                <a:spcPct val="90000"/>
              </a:lnSpc>
              <a:buFont typeface="Wingdings" charset="0"/>
              <a:buChar char="n"/>
              <a:defRPr/>
            </a:pPr>
            <a:r>
              <a:rPr kumimoji="0" lang="ja-JP" altLang="en-US" dirty="0"/>
              <a:t>ターゲットとエラー、そのソース</a:t>
            </a:r>
            <a:endParaRPr kumimoji="0" lang="en-US" altLang="ja-JP" dirty="0"/>
          </a:p>
          <a:p>
            <a:pPr eaLnBrk="1" hangingPunct="1">
              <a:lnSpc>
                <a:spcPct val="90000"/>
              </a:lnSpc>
              <a:buFont typeface="Wingdings" charset="0"/>
              <a:buChar char="n"/>
              <a:defRPr/>
            </a:pPr>
            <a:r>
              <a:rPr kumimoji="0" lang="ja-JP" altLang="en-US" dirty="0"/>
              <a:t>レベル</a:t>
            </a:r>
            <a:endParaRPr kumimoji="0" lang="en-US" altLang="ja-JP" dirty="0"/>
          </a:p>
          <a:p>
            <a:pPr eaLnBrk="1" hangingPunct="1">
              <a:lnSpc>
                <a:spcPct val="90000"/>
              </a:lnSpc>
              <a:buFont typeface="Wingdings" charset="0"/>
              <a:buChar char="n"/>
              <a:defRPr/>
            </a:pPr>
            <a:r>
              <a:rPr kumimoji="0" lang="ja-JP" altLang="en-US" dirty="0"/>
              <a:t>タイプ</a:t>
            </a:r>
            <a:endParaRPr kumimoji="0" lang="en-US" altLang="ja-JP" dirty="0"/>
          </a:p>
          <a:p>
            <a:pPr eaLnBrk="1" hangingPunct="1">
              <a:lnSpc>
                <a:spcPct val="90000"/>
              </a:lnSpc>
              <a:buFont typeface="Wingdings" charset="0"/>
              <a:buChar char="n"/>
              <a:defRPr/>
            </a:pPr>
            <a:r>
              <a:rPr kumimoji="0" lang="ja-JP" altLang="en-US" dirty="0"/>
              <a:t>距離</a:t>
            </a:r>
            <a:r>
              <a:rPr kumimoji="0" lang="ja-JP" altLang="en-US"/>
              <a:t>と方向</a:t>
            </a:r>
            <a:endParaRPr kumimoji="0" lang="en-US" altLang="ja-JP" dirty="0"/>
          </a:p>
          <a:p>
            <a:pPr eaLnBrk="1" hangingPunct="1">
              <a:lnSpc>
                <a:spcPct val="90000"/>
              </a:lnSpc>
              <a:buFont typeface="Wingdings" charset="0"/>
              <a:buChar char="n"/>
              <a:defRPr/>
            </a:pPr>
            <a:r>
              <a:rPr kumimoji="0" lang="ja-JP" altLang="en-US"/>
              <a:t>その他</a:t>
            </a:r>
            <a:endParaRPr kumimoji="0" lang="en-US" altLang="ja-JP"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a:extLst>
              <a:ext uri="{FF2B5EF4-FFF2-40B4-BE49-F238E27FC236}">
                <a16:creationId xmlns:a16="http://schemas.microsoft.com/office/drawing/2014/main" id="{3235BB1E-4514-A5BB-F732-6B18D2740997}"/>
              </a:ext>
            </a:extLst>
          </p:cNvPr>
          <p:cNvSpPr>
            <a:spLocks noGrp="1" noChangeArrowheads="1"/>
          </p:cNvSpPr>
          <p:nvPr>
            <p:ph type="title"/>
          </p:nvPr>
        </p:nvSpPr>
        <p:spPr/>
        <p:txBody>
          <a:bodyPr/>
          <a:lstStyle/>
          <a:p>
            <a:pPr eaLnBrk="1" hangingPunct="1"/>
            <a:r>
              <a:rPr kumimoji="0" lang="ja-JP" altLang="en-US" sz="3200"/>
              <a:t>　</a:t>
            </a:r>
            <a:r>
              <a:rPr kumimoji="0" lang="ja-JP" altLang="en-US" sz="3600">
                <a:solidFill>
                  <a:srgbClr val="002060"/>
                </a:solidFill>
                <a:latin typeface="Osaka" panose="020B0600000000000000" pitchFamily="34" charset="-128"/>
                <a:ea typeface="Osaka" panose="020B0600000000000000" pitchFamily="34" charset="-128"/>
              </a:rPr>
              <a:t>言い誤りの実例　　　</a:t>
            </a:r>
          </a:p>
        </p:txBody>
      </p:sp>
      <p:sp>
        <p:nvSpPr>
          <p:cNvPr id="136195" name="Rectangle 3">
            <a:extLst>
              <a:ext uri="{FF2B5EF4-FFF2-40B4-BE49-F238E27FC236}">
                <a16:creationId xmlns:a16="http://schemas.microsoft.com/office/drawing/2014/main" id="{B04DD1F8-710B-C761-1546-D2A6A8995F5B}"/>
              </a:ext>
            </a:extLst>
          </p:cNvPr>
          <p:cNvSpPr>
            <a:spLocks noGrp="1" noChangeArrowheads="1"/>
          </p:cNvSpPr>
          <p:nvPr>
            <p:ph idx="1"/>
          </p:nvPr>
        </p:nvSpPr>
        <p:spPr>
          <a:xfrm>
            <a:off x="628650" y="1556792"/>
            <a:ext cx="8191822" cy="4615408"/>
          </a:xfrm>
        </p:spPr>
        <p:txBody>
          <a:bodyPr>
            <a:normAutofit fontScale="85000" lnSpcReduction="20000"/>
          </a:bodyPr>
          <a:lstStyle/>
          <a:p>
            <a:pPr marL="0" indent="0">
              <a:lnSpc>
                <a:spcPct val="90000"/>
              </a:lnSpc>
              <a:buNone/>
              <a:defRPr/>
            </a:pPr>
            <a:r>
              <a:rPr kumimoji="0" lang="ja-JP" altLang="en-US">
                <a:latin typeface="Times" pitchFamily="2" charset="0"/>
                <a:ea typeface="Osaka−等幅" panose="020B0600000000000000" pitchFamily="34" charset="-128"/>
              </a:rPr>
              <a:t>　</a:t>
            </a:r>
            <a:endParaRPr kumimoji="0" lang="en-US" altLang="ja-JP" dirty="0">
              <a:latin typeface="Times" pitchFamily="2" charset="0"/>
              <a:ea typeface="Osaka−等幅" panose="020B0600000000000000" pitchFamily="34" charset="-128"/>
            </a:endParaRPr>
          </a:p>
          <a:p>
            <a:pPr marL="0" indent="0">
              <a:lnSpc>
                <a:spcPct val="90000"/>
              </a:lnSpc>
              <a:buNone/>
              <a:defRPr/>
            </a:pPr>
            <a:r>
              <a:rPr kumimoji="0" lang="ja-JP" altLang="en-US" sz="2800"/>
              <a:t>ジャ</a:t>
            </a:r>
            <a:r>
              <a:rPr kumimoji="0" lang="ja-JP" altLang="en-US" sz="2800" u="sng"/>
              <a:t>カ</a:t>
            </a:r>
            <a:r>
              <a:rPr kumimoji="0" lang="ja-JP" altLang="en-US" sz="2800"/>
              <a:t>ンカップ（ジャパンカップ）</a:t>
            </a:r>
            <a:endParaRPr kumimoji="0" lang="ja-JP" altLang="en-US" sz="2400"/>
          </a:p>
          <a:p>
            <a:pPr lvl="1">
              <a:lnSpc>
                <a:spcPct val="90000"/>
              </a:lnSpc>
              <a:buFont typeface="Wingdings" charset="0"/>
              <a:buNone/>
              <a:defRPr/>
            </a:pPr>
            <a:r>
              <a:rPr kumimoji="0" lang="ja-JP" altLang="en-US" sz="2400"/>
              <a:t>　音韻レベル　代用　予測</a:t>
            </a:r>
          </a:p>
          <a:p>
            <a:pPr marL="0" indent="0">
              <a:lnSpc>
                <a:spcPct val="90000"/>
              </a:lnSpc>
              <a:buNone/>
              <a:defRPr/>
            </a:pPr>
            <a:r>
              <a:rPr kumimoji="0" lang="ja-JP" altLang="en-US" sz="2800"/>
              <a:t>時間で言うと、深夜に</a:t>
            </a:r>
            <a:r>
              <a:rPr kumimoji="0" lang="ja-JP" altLang="en-US" sz="2800" u="sng"/>
              <a:t>時間</a:t>
            </a:r>
            <a:r>
              <a:rPr kumimoji="0" lang="ja-JP" altLang="en-US" sz="2800"/>
              <a:t>するのは（電話）</a:t>
            </a:r>
          </a:p>
          <a:p>
            <a:pPr lvl="1">
              <a:lnSpc>
                <a:spcPct val="90000"/>
              </a:lnSpc>
              <a:buFont typeface="Wingdings" charset="0"/>
              <a:buNone/>
              <a:defRPr/>
            </a:pPr>
            <a:r>
              <a:rPr kumimoji="0" lang="ja-JP" altLang="en-US" sz="2400"/>
              <a:t>　語彙レベル　代用　保続</a:t>
            </a:r>
          </a:p>
          <a:p>
            <a:pPr marL="0" indent="0">
              <a:lnSpc>
                <a:spcPct val="90000"/>
              </a:lnSpc>
              <a:buNone/>
              <a:defRPr/>
            </a:pPr>
            <a:r>
              <a:rPr kumimoji="0" lang="ja-JP" altLang="en-US" sz="2800" u="sng"/>
              <a:t>なが</a:t>
            </a:r>
            <a:r>
              <a:rPr kumimoji="0" lang="ja-JP" altLang="en-US" sz="2800"/>
              <a:t>せば</a:t>
            </a:r>
            <a:r>
              <a:rPr kumimoji="0" lang="ja-JP" altLang="en-US" sz="2800" u="sng"/>
              <a:t>はな</a:t>
            </a:r>
            <a:r>
              <a:rPr kumimoji="0" lang="ja-JP" altLang="en-US" sz="2800"/>
              <a:t>い（話せば長い）</a:t>
            </a:r>
            <a:endParaRPr kumimoji="0" lang="en-US" altLang="ja-JP" sz="2800" dirty="0"/>
          </a:p>
          <a:p>
            <a:pPr lvl="1">
              <a:lnSpc>
                <a:spcPct val="90000"/>
              </a:lnSpc>
              <a:buFont typeface="Wingdings" charset="0"/>
              <a:buNone/>
              <a:defRPr/>
            </a:pPr>
            <a:r>
              <a:rPr kumimoji="0" lang="ja-JP" altLang="en-US" sz="2400"/>
              <a:t>　形態素レベル　交換</a:t>
            </a:r>
            <a:endParaRPr kumimoji="0" lang="en-US" altLang="ja-JP" sz="2400" dirty="0"/>
          </a:p>
          <a:p>
            <a:pPr>
              <a:buFont typeface="Wingdings" charset="0"/>
              <a:buNone/>
              <a:defRPr/>
            </a:pPr>
            <a:r>
              <a:rPr kumimoji="0" lang="ja-JP" altLang="en-US"/>
              <a:t>い</a:t>
            </a:r>
            <a:r>
              <a:rPr kumimoji="0" lang="ja-JP" altLang="en-US" u="sng"/>
              <a:t>どろ</a:t>
            </a:r>
            <a:r>
              <a:rPr kumimoji="0" lang="ja-JP" altLang="en-US"/>
              <a:t>り（いろどり</a:t>
            </a:r>
            <a:r>
              <a:rPr kumimoji="0" lang="en-US" altLang="ja-JP" dirty="0"/>
              <a:t>)</a:t>
            </a:r>
          </a:p>
          <a:p>
            <a:pPr lvl="1">
              <a:buFont typeface="Wingdings" charset="0"/>
              <a:buNone/>
              <a:defRPr/>
            </a:pPr>
            <a:r>
              <a:rPr kumimoji="0" lang="ja-JP" altLang="en-US"/>
              <a:t>　音韻レベル　交換</a:t>
            </a:r>
            <a:endParaRPr kumimoji="0" lang="ja-JP" altLang="en-US" sz="2000"/>
          </a:p>
          <a:p>
            <a:pPr marL="0" indent="0">
              <a:lnSpc>
                <a:spcPct val="90000"/>
              </a:lnSpc>
              <a:buNone/>
              <a:defRPr/>
            </a:pPr>
            <a:r>
              <a:rPr kumimoji="0" lang="ja-JP" altLang="en-US" sz="2800" u="sng"/>
              <a:t>ぱまき</a:t>
            </a:r>
            <a:r>
              <a:rPr kumimoji="0" lang="ja-JP" altLang="en-US" sz="2800"/>
              <a:t>（パジャマ＋ねまき）</a:t>
            </a:r>
            <a:endParaRPr kumimoji="0" lang="en-US" altLang="ja-JP" sz="2800" dirty="0"/>
          </a:p>
          <a:p>
            <a:pPr lvl="1">
              <a:lnSpc>
                <a:spcPct val="90000"/>
              </a:lnSpc>
              <a:buFont typeface="Wingdings" charset="0"/>
              <a:buNone/>
              <a:defRPr/>
            </a:pPr>
            <a:r>
              <a:rPr kumimoji="0" lang="ja-JP" altLang="en-US" sz="2400"/>
              <a:t>　語彙レベル　混成</a:t>
            </a:r>
            <a:endParaRPr kumimoji="0" lang="en-US" altLang="ja-JP" sz="2400" dirty="0"/>
          </a:p>
          <a:p>
            <a:pPr marL="0" indent="0">
              <a:lnSpc>
                <a:spcPct val="90000"/>
              </a:lnSpc>
              <a:buNone/>
              <a:defRPr/>
            </a:pPr>
            <a:r>
              <a:rPr kumimoji="0" lang="ja-JP" altLang="en-US" sz="2800"/>
              <a:t>青木となかじ</a:t>
            </a:r>
            <a:r>
              <a:rPr kumimoji="0" lang="ja-JP" altLang="en-US" sz="2800" u="sng"/>
              <a:t>　</a:t>
            </a:r>
            <a:r>
              <a:rPr kumimoji="0" lang="ja-JP" altLang="en-US" sz="2800"/>
              <a:t>の組（なかじま）</a:t>
            </a:r>
            <a:endParaRPr kumimoji="0" lang="en-US" altLang="ja-JP" sz="2800" dirty="0"/>
          </a:p>
          <a:p>
            <a:pPr lvl="1">
              <a:lnSpc>
                <a:spcPct val="90000"/>
              </a:lnSpc>
              <a:buFont typeface="Wingdings" charset="0"/>
              <a:buNone/>
              <a:defRPr/>
            </a:pPr>
            <a:r>
              <a:rPr kumimoji="0" lang="ja-JP" altLang="en-US" sz="2400"/>
              <a:t>　音韻レベル　欠落</a:t>
            </a:r>
          </a:p>
          <a:p>
            <a:pPr marL="0" indent="0" eaLnBrk="1" hangingPunct="1">
              <a:lnSpc>
                <a:spcPct val="90000"/>
              </a:lnSpc>
              <a:buNone/>
            </a:pPr>
            <a:endParaRPr kumimoji="0" lang="ja-JP" altLang="en-US"/>
          </a:p>
        </p:txBody>
      </p:sp>
    </p:spTree>
    <p:extLst>
      <p:ext uri="{BB962C8B-B14F-4D97-AF65-F5344CB8AC3E}">
        <p14:creationId xmlns:p14="http://schemas.microsoft.com/office/powerpoint/2010/main" val="210910756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nodeType="clickEffect">
                                  <p:stCondLst>
                                    <p:cond delay="0"/>
                                  </p:stCondLst>
                                  <p:childTnLst>
                                    <p:set>
                                      <p:cBhvr>
                                        <p:cTn id="6" dur="1" fill="hold">
                                          <p:stCondLst>
                                            <p:cond delay="0"/>
                                          </p:stCondLst>
                                        </p:cTn>
                                        <p:tgtEl>
                                          <p:spTgt spid="136195">
                                            <p:txEl>
                                              <p:pRg st="0" end="0"/>
                                            </p:txEl>
                                          </p:spTgt>
                                        </p:tgtEl>
                                        <p:attrNameLst>
                                          <p:attrName>style.visibility</p:attrName>
                                        </p:attrNameLst>
                                      </p:cBhvr>
                                      <p:to>
                                        <p:strVal val="visible"/>
                                      </p:to>
                                    </p:set>
                                    <p:animEffect transition="in" filter="dissolve">
                                      <p:cBhvr>
                                        <p:cTn id="7" dur="500"/>
                                        <p:tgtEl>
                                          <p:spTgt spid="13619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36195">
                                            <p:txEl>
                                              <p:pRg st="1" end="1"/>
                                            </p:txEl>
                                          </p:spTgt>
                                        </p:tgtEl>
                                        <p:attrNameLst>
                                          <p:attrName>style.visibility</p:attrName>
                                        </p:attrNameLst>
                                      </p:cBhvr>
                                      <p:to>
                                        <p:strVal val="visible"/>
                                      </p:to>
                                    </p:set>
                                    <p:animEffect transition="in" filter="dissolve">
                                      <p:cBhvr>
                                        <p:cTn id="12" dur="500"/>
                                        <p:tgtEl>
                                          <p:spTgt spid="13619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136195">
                                            <p:txEl>
                                              <p:pRg st="2" end="2"/>
                                            </p:txEl>
                                          </p:spTgt>
                                        </p:tgtEl>
                                        <p:attrNameLst>
                                          <p:attrName>style.visibility</p:attrName>
                                        </p:attrNameLst>
                                      </p:cBhvr>
                                      <p:to>
                                        <p:strVal val="visible"/>
                                      </p:to>
                                    </p:set>
                                    <p:animEffect transition="in" filter="dissolve">
                                      <p:cBhvr>
                                        <p:cTn id="17" dur="500"/>
                                        <p:tgtEl>
                                          <p:spTgt spid="13619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136195">
                                            <p:txEl>
                                              <p:pRg st="3" end="3"/>
                                            </p:txEl>
                                          </p:spTgt>
                                        </p:tgtEl>
                                        <p:attrNameLst>
                                          <p:attrName>style.visibility</p:attrName>
                                        </p:attrNameLst>
                                      </p:cBhvr>
                                      <p:to>
                                        <p:strVal val="visible"/>
                                      </p:to>
                                    </p:set>
                                    <p:animEffect transition="in" filter="dissolve">
                                      <p:cBhvr>
                                        <p:cTn id="22" dur="500"/>
                                        <p:tgtEl>
                                          <p:spTgt spid="13619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136195">
                                            <p:txEl>
                                              <p:pRg st="4" end="4"/>
                                            </p:txEl>
                                          </p:spTgt>
                                        </p:tgtEl>
                                        <p:attrNameLst>
                                          <p:attrName>style.visibility</p:attrName>
                                        </p:attrNameLst>
                                      </p:cBhvr>
                                      <p:to>
                                        <p:strVal val="visible"/>
                                      </p:to>
                                    </p:set>
                                    <p:animEffect transition="in" filter="dissolve">
                                      <p:cBhvr>
                                        <p:cTn id="27" dur="500"/>
                                        <p:tgtEl>
                                          <p:spTgt spid="13619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36195">
                                            <p:txEl>
                                              <p:pRg st="5" end="5"/>
                                            </p:txEl>
                                          </p:spTgt>
                                        </p:tgtEl>
                                        <p:attrNameLst>
                                          <p:attrName>style.visibility</p:attrName>
                                        </p:attrNameLst>
                                      </p:cBhvr>
                                      <p:to>
                                        <p:strVal val="visible"/>
                                      </p:to>
                                    </p:set>
                                    <p:animEffect transition="in" filter="dissolve">
                                      <p:cBhvr>
                                        <p:cTn id="32" dur="500"/>
                                        <p:tgtEl>
                                          <p:spTgt spid="13619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136195">
                                            <p:txEl>
                                              <p:pRg st="6" end="6"/>
                                            </p:txEl>
                                          </p:spTgt>
                                        </p:tgtEl>
                                        <p:attrNameLst>
                                          <p:attrName>style.visibility</p:attrName>
                                        </p:attrNameLst>
                                      </p:cBhvr>
                                      <p:to>
                                        <p:strVal val="visible"/>
                                      </p:to>
                                    </p:set>
                                    <p:animEffect transition="in" filter="dissolve">
                                      <p:cBhvr>
                                        <p:cTn id="37" dur="500"/>
                                        <p:tgtEl>
                                          <p:spTgt spid="136195">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136195">
                                            <p:txEl>
                                              <p:pRg st="7" end="7"/>
                                            </p:txEl>
                                          </p:spTgt>
                                        </p:tgtEl>
                                        <p:attrNameLst>
                                          <p:attrName>style.visibility</p:attrName>
                                        </p:attrNameLst>
                                      </p:cBhvr>
                                      <p:to>
                                        <p:strVal val="visible"/>
                                      </p:to>
                                    </p:set>
                                    <p:animEffect transition="in" filter="dissolve">
                                      <p:cBhvr>
                                        <p:cTn id="42" dur="500"/>
                                        <p:tgtEl>
                                          <p:spTgt spid="136195">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36195">
                                            <p:txEl>
                                              <p:pRg st="8" end="8"/>
                                            </p:txEl>
                                          </p:spTgt>
                                        </p:tgtEl>
                                        <p:attrNameLst>
                                          <p:attrName>style.visibility</p:attrName>
                                        </p:attrNameLst>
                                      </p:cBhvr>
                                      <p:to>
                                        <p:strVal val="visible"/>
                                      </p:to>
                                    </p:set>
                                    <p:animEffect transition="in" filter="dissolve">
                                      <p:cBhvr>
                                        <p:cTn id="47" dur="500"/>
                                        <p:tgtEl>
                                          <p:spTgt spid="136195">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9" presetClass="entr" presetSubtype="0" fill="hold" nodeType="clickEffect">
                                  <p:stCondLst>
                                    <p:cond delay="0"/>
                                  </p:stCondLst>
                                  <p:childTnLst>
                                    <p:set>
                                      <p:cBhvr>
                                        <p:cTn id="51" dur="1" fill="hold">
                                          <p:stCondLst>
                                            <p:cond delay="0"/>
                                          </p:stCondLst>
                                        </p:cTn>
                                        <p:tgtEl>
                                          <p:spTgt spid="136195">
                                            <p:txEl>
                                              <p:pRg st="9" end="9"/>
                                            </p:txEl>
                                          </p:spTgt>
                                        </p:tgtEl>
                                        <p:attrNameLst>
                                          <p:attrName>style.visibility</p:attrName>
                                        </p:attrNameLst>
                                      </p:cBhvr>
                                      <p:to>
                                        <p:strVal val="visible"/>
                                      </p:to>
                                    </p:set>
                                    <p:animEffect transition="in" filter="dissolve">
                                      <p:cBhvr>
                                        <p:cTn id="52" dur="500"/>
                                        <p:tgtEl>
                                          <p:spTgt spid="136195">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nodeType="clickEffect">
                                  <p:stCondLst>
                                    <p:cond delay="0"/>
                                  </p:stCondLst>
                                  <p:childTnLst>
                                    <p:set>
                                      <p:cBhvr>
                                        <p:cTn id="56" dur="1" fill="hold">
                                          <p:stCondLst>
                                            <p:cond delay="0"/>
                                          </p:stCondLst>
                                        </p:cTn>
                                        <p:tgtEl>
                                          <p:spTgt spid="136195">
                                            <p:txEl>
                                              <p:pRg st="10" end="10"/>
                                            </p:txEl>
                                          </p:spTgt>
                                        </p:tgtEl>
                                        <p:attrNameLst>
                                          <p:attrName>style.visibility</p:attrName>
                                        </p:attrNameLst>
                                      </p:cBhvr>
                                      <p:to>
                                        <p:strVal val="visible"/>
                                      </p:to>
                                    </p:set>
                                    <p:animEffect transition="in" filter="dissolve">
                                      <p:cBhvr>
                                        <p:cTn id="57" dur="500"/>
                                        <p:tgtEl>
                                          <p:spTgt spid="136195">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9" presetClass="entr" presetSubtype="0" fill="hold" nodeType="clickEffect">
                                  <p:stCondLst>
                                    <p:cond delay="0"/>
                                  </p:stCondLst>
                                  <p:childTnLst>
                                    <p:set>
                                      <p:cBhvr>
                                        <p:cTn id="61" dur="1" fill="hold">
                                          <p:stCondLst>
                                            <p:cond delay="0"/>
                                          </p:stCondLst>
                                        </p:cTn>
                                        <p:tgtEl>
                                          <p:spTgt spid="136195">
                                            <p:txEl>
                                              <p:pRg st="11" end="11"/>
                                            </p:txEl>
                                          </p:spTgt>
                                        </p:tgtEl>
                                        <p:attrNameLst>
                                          <p:attrName>style.visibility</p:attrName>
                                        </p:attrNameLst>
                                      </p:cBhvr>
                                      <p:to>
                                        <p:strVal val="visible"/>
                                      </p:to>
                                    </p:set>
                                    <p:animEffect transition="in" filter="dissolve">
                                      <p:cBhvr>
                                        <p:cTn id="62" dur="500"/>
                                        <p:tgtEl>
                                          <p:spTgt spid="136195">
                                            <p:txEl>
                                              <p:pRg st="11" end="1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9" presetClass="entr" presetSubtype="0" fill="hold" nodeType="clickEffect">
                                  <p:stCondLst>
                                    <p:cond delay="0"/>
                                  </p:stCondLst>
                                  <p:childTnLst>
                                    <p:set>
                                      <p:cBhvr>
                                        <p:cTn id="66" dur="1" fill="hold">
                                          <p:stCondLst>
                                            <p:cond delay="0"/>
                                          </p:stCondLst>
                                        </p:cTn>
                                        <p:tgtEl>
                                          <p:spTgt spid="136195">
                                            <p:txEl>
                                              <p:pRg st="12" end="12"/>
                                            </p:txEl>
                                          </p:spTgt>
                                        </p:tgtEl>
                                        <p:attrNameLst>
                                          <p:attrName>style.visibility</p:attrName>
                                        </p:attrNameLst>
                                      </p:cBhvr>
                                      <p:to>
                                        <p:strVal val="visible"/>
                                      </p:to>
                                    </p:set>
                                    <p:animEffect transition="in" filter="dissolve">
                                      <p:cBhvr>
                                        <p:cTn id="67" dur="500"/>
                                        <p:tgtEl>
                                          <p:spTgt spid="136195">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195" grpId="0" build="p"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タイトル 1">
            <a:extLst>
              <a:ext uri="{FF2B5EF4-FFF2-40B4-BE49-F238E27FC236}">
                <a16:creationId xmlns:a16="http://schemas.microsoft.com/office/drawing/2014/main" id="{70263C6C-089F-8579-07B2-7A7440451CE7}"/>
              </a:ext>
            </a:extLst>
          </p:cNvPr>
          <p:cNvSpPr>
            <a:spLocks noGrp="1" noChangeArrowheads="1"/>
          </p:cNvSpPr>
          <p:nvPr>
            <p:ph type="title"/>
          </p:nvPr>
        </p:nvSpPr>
        <p:spPr/>
        <p:txBody>
          <a:bodyPr/>
          <a:lstStyle/>
          <a:p>
            <a:pPr eaLnBrk="1" hangingPunct="1"/>
            <a:r>
              <a:rPr lang="ja-JP" altLang="en-US"/>
              <a:t>　言い誤りの全体的傾向</a:t>
            </a:r>
            <a:endParaRPr lang="ja-JP" altLang="en-US" sz="4000"/>
          </a:p>
        </p:txBody>
      </p:sp>
      <p:sp>
        <p:nvSpPr>
          <p:cNvPr id="2" name="Rectangle 2">
            <a:extLst>
              <a:ext uri="{FF2B5EF4-FFF2-40B4-BE49-F238E27FC236}">
                <a16:creationId xmlns:a16="http://schemas.microsoft.com/office/drawing/2014/main" id="{2B69B46A-06C7-20A7-12CD-5D3DDF0CC3B9}"/>
              </a:ext>
            </a:extLst>
          </p:cNvPr>
          <p:cNvSpPr>
            <a:spLocks noChangeArrowheads="1"/>
          </p:cNvSpPr>
          <p:nvPr/>
        </p:nvSpPr>
        <p:spPr bwMode="auto">
          <a:xfrm>
            <a:off x="1979712" y="179136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ja-JP" altLang="en-US"/>
          </a:p>
        </p:txBody>
      </p:sp>
      <p:graphicFrame>
        <p:nvGraphicFramePr>
          <p:cNvPr id="3" name="グラフ 2">
            <a:extLst>
              <a:ext uri="{FF2B5EF4-FFF2-40B4-BE49-F238E27FC236}">
                <a16:creationId xmlns:a16="http://schemas.microsoft.com/office/drawing/2014/main" id="{E7ED835C-BC42-4B35-8769-F7717905328D}"/>
              </a:ext>
            </a:extLst>
          </p:cNvPr>
          <p:cNvGraphicFramePr/>
          <p:nvPr>
            <p:extLst>
              <p:ext uri="{D42A27DB-BD31-4B8C-83A1-F6EECF244321}">
                <p14:modId xmlns:p14="http://schemas.microsoft.com/office/powerpoint/2010/main" val="3807631630"/>
              </p:ext>
            </p:extLst>
          </p:nvPr>
        </p:nvGraphicFramePr>
        <p:xfrm>
          <a:off x="1979712" y="1791360"/>
          <a:ext cx="5305425" cy="3964305"/>
        </p:xfrm>
        <a:graphic>
          <a:graphicData uri="http://schemas.openxmlformats.org/drawingml/2006/chart">
            <c:chart xmlns:c="http://schemas.openxmlformats.org/drawingml/2006/chart" xmlns:r="http://schemas.openxmlformats.org/officeDocument/2006/relationships" r:id="rId2"/>
          </a:graphicData>
        </a:graphic>
      </p:graphicFrame>
      <p:sp>
        <p:nvSpPr>
          <p:cNvPr id="4" name="Rectangle 3">
            <a:extLst>
              <a:ext uri="{FF2B5EF4-FFF2-40B4-BE49-F238E27FC236}">
                <a16:creationId xmlns:a16="http://schemas.microsoft.com/office/drawing/2014/main" id="{61DE03D1-C502-3287-1F67-20D32D6DCBD6}"/>
              </a:ext>
            </a:extLst>
          </p:cNvPr>
          <p:cNvSpPr>
            <a:spLocks noChangeArrowheads="1"/>
          </p:cNvSpPr>
          <p:nvPr/>
        </p:nvSpPr>
        <p:spPr bwMode="auto">
          <a:xfrm>
            <a:off x="1979712" y="6113250"/>
            <a:ext cx="3583032"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63500" algn="l" defTabSz="914400" rtl="0" eaLnBrk="0" fontAlgn="base" latinLnBrk="0" hangingPunct="0">
              <a:lnSpc>
                <a:spcPct val="100000"/>
              </a:lnSpc>
              <a:spcBef>
                <a:spcPct val="0"/>
              </a:spcBef>
              <a:spcAft>
                <a:spcPct val="0"/>
              </a:spcAft>
              <a:buClrTx/>
              <a:buSzTx/>
              <a:buFontTx/>
              <a:buNone/>
              <a:tabLst/>
            </a:pPr>
            <a:r>
              <a:rPr kumimoji="0" lang="ja-JP" altLang="ja-JP" sz="1000" b="0" i="0" u="none" strike="noStrike" cap="none" normalizeH="0" baseline="0">
                <a:ln>
                  <a:noFill/>
                </a:ln>
                <a:solidFill>
                  <a:schemeClr val="tx1"/>
                </a:solidFill>
                <a:effectLst/>
                <a:latin typeface="Times New Roman" panose="02020603050405020304" pitchFamily="18" charset="0"/>
                <a:ea typeface="ＭＳ ゴシック" panose="020B0609070205080204" pitchFamily="49" charset="-128"/>
                <a:cs typeface="Times New Roman" panose="02020603050405020304" pitchFamily="18" charset="0"/>
              </a:rPr>
              <a:t>図１</a:t>
            </a:r>
            <a:r>
              <a:rPr kumimoji="0" lang="ja-JP" altLang="ja-JP" sz="10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．uSedにみる日本語</a:t>
            </a:r>
            <a:r>
              <a:rPr kumimoji="0" lang="ja-JP" altLang="en-US" sz="10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言い誤り</a:t>
            </a:r>
            <a:r>
              <a:rPr kumimoji="0" lang="ja-JP" altLang="ja-JP" sz="1000" b="0" i="0" u="none" strike="noStrike" cap="none" normalizeH="0" baseline="0">
                <a:ln>
                  <a:noFill/>
                </a:ln>
                <a:solidFill>
                  <a:schemeClr val="tx1"/>
                </a:solidFill>
                <a:effectLst/>
                <a:latin typeface="Times New Roman" panose="02020603050405020304" pitchFamily="18" charset="0"/>
                <a:ea typeface="ＭＳ 明朝" panose="02020609040205080304" pitchFamily="49" charset="-128"/>
                <a:cs typeface="Times New Roman" panose="02020603050405020304" pitchFamily="18" charset="0"/>
              </a:rPr>
              <a:t>のレベルとタイプの分布</a:t>
            </a:r>
            <a:endParaRPr kumimoji="0" lang="ja-JP" altLang="ja-JP"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1.2|2.2"/>
</p:tagLst>
</file>

<file path=ppt/tags/tag2.xml><?xml version="1.0" encoding="utf-8"?>
<p:tagLst xmlns:a="http://schemas.openxmlformats.org/drawingml/2006/main" xmlns:r="http://schemas.openxmlformats.org/officeDocument/2006/relationships" xmlns:p="http://schemas.openxmlformats.org/presentationml/2006/main">
  <p:tag name="TIMING" val="|1|1.2|2.2"/>
</p:tagLst>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AE6F2518-B084-4896-AF52-66CC2144AA26}"/>
    </a:ext>
  </a:extLst>
</a:theme>
</file>

<file path=ppt/theme/theme2.xml><?xml version="1.0" encoding="utf-8"?>
<a:theme xmlns:a="http://schemas.openxmlformats.org/drawingml/2006/main" name="ホワイト">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ホワイト">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2013 - 2022 Theme</Template>
  <TotalTime>5234</TotalTime>
  <Words>1547</Words>
  <Application>Microsoft Macintosh PowerPoint</Application>
  <PresentationFormat>On-screen Show (4:3)</PresentationFormat>
  <Paragraphs>240</Paragraphs>
  <Slides>21</Slides>
  <Notes>14</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21</vt:i4>
      </vt:variant>
    </vt:vector>
  </HeadingPairs>
  <TitlesOfParts>
    <vt:vector size="35" baseType="lpstr">
      <vt:lpstr>MS</vt:lpstr>
      <vt:lpstr>MS Gothic</vt:lpstr>
      <vt:lpstr>ＭＳ 明朝</vt:lpstr>
      <vt:lpstr>Osaka</vt:lpstr>
      <vt:lpstr>Osaka−等幅</vt:lpstr>
      <vt:lpstr>Times</vt:lpstr>
      <vt:lpstr>游ゴシック</vt:lpstr>
      <vt:lpstr>Arial</vt:lpstr>
      <vt:lpstr>Calibri</vt:lpstr>
      <vt:lpstr>Calibri Light</vt:lpstr>
      <vt:lpstr>Helvetica</vt:lpstr>
      <vt:lpstr>Times New Roman</vt:lpstr>
      <vt:lpstr>Wingdings</vt:lpstr>
      <vt:lpstr>Office テーマ</vt:lpstr>
      <vt:lpstr>　 　　　 </vt:lpstr>
      <vt:lpstr>今日はこんな話をします  １</vt:lpstr>
      <vt:lpstr>今日はこんな話をします　２　</vt:lpstr>
      <vt:lpstr>　　言い誤りって何? １</vt:lpstr>
      <vt:lpstr>言い誤りって何？　　２　　　　　　　発話の分類</vt:lpstr>
      <vt:lpstr>言い誤りって何？　　３　　　　　　　　簡単な定義</vt:lpstr>
      <vt:lpstr>　言い誤りって何？４　実例と「基本要素」</vt:lpstr>
      <vt:lpstr>　言い誤りの実例　　　</vt:lpstr>
      <vt:lpstr>　言い誤りの全体的傾向</vt:lpstr>
      <vt:lpstr>　本日注目する言い誤り　　　　語彙代用</vt:lpstr>
      <vt:lpstr>語彙代用が教えてくれるもの</vt:lpstr>
      <vt:lpstr>語彙代用の「たて」 と 「よこ」</vt:lpstr>
      <vt:lpstr>語彙代用の「たて」 と 「よこ」</vt:lpstr>
      <vt:lpstr>たてとよこはどこで？　発話の基本図　</vt:lpstr>
      <vt:lpstr>たて と よこはどこで？ </vt:lpstr>
      <vt:lpstr>　　　　　おまけ言い誤り雑感</vt:lpstr>
      <vt:lpstr>　おまけ語彙代用の誤りの量的分析</vt:lpstr>
      <vt:lpstr>　　おまけ　語彙代用の分析</vt:lpstr>
      <vt:lpstr>　　おまけ　語彙代用の実例　　英語</vt:lpstr>
      <vt:lpstr>ありがとうございました</vt:lpstr>
      <vt:lpstr>参考文献</vt:lpstr>
    </vt:vector>
  </TitlesOfParts>
  <Company>静岡県立大学</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ことばの失敗学 　ー言い誤り研究の広がりー</dc:title>
  <dc:creator>寺尾康</dc:creator>
  <cp:lastModifiedBy>ASAKAWA Shinichi</cp:lastModifiedBy>
  <cp:revision>138</cp:revision>
  <dcterms:created xsi:type="dcterms:W3CDTF">2001-11-09T06:29:29Z</dcterms:created>
  <dcterms:modified xsi:type="dcterms:W3CDTF">2023-12-11T08:39:19Z</dcterms:modified>
</cp:coreProperties>
</file>